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3"/>
  </p:notesMasterIdLst>
  <p:sldIdLst>
    <p:sldId id="256" r:id="rId5"/>
    <p:sldId id="373" r:id="rId6"/>
    <p:sldId id="408" r:id="rId7"/>
    <p:sldId id="409" r:id="rId8"/>
    <p:sldId id="795" r:id="rId9"/>
    <p:sldId id="410" r:id="rId10"/>
    <p:sldId id="431" r:id="rId11"/>
    <p:sldId id="412" r:id="rId12"/>
    <p:sldId id="418" r:id="rId13"/>
    <p:sldId id="415" r:id="rId14"/>
    <p:sldId id="797" r:id="rId15"/>
    <p:sldId id="800" r:id="rId16"/>
    <p:sldId id="809" r:id="rId17"/>
    <p:sldId id="810" r:id="rId18"/>
    <p:sldId id="811" r:id="rId19"/>
    <p:sldId id="812" r:id="rId20"/>
    <p:sldId id="813" r:id="rId21"/>
    <p:sldId id="814" r:id="rId22"/>
    <p:sldId id="815" r:id="rId23"/>
    <p:sldId id="816" r:id="rId24"/>
    <p:sldId id="817" r:id="rId25"/>
    <p:sldId id="808" r:id="rId26"/>
    <p:sldId id="802" r:id="rId27"/>
    <p:sldId id="803" r:id="rId28"/>
    <p:sldId id="805" r:id="rId29"/>
    <p:sldId id="806" r:id="rId30"/>
    <p:sldId id="807" r:id="rId31"/>
    <p:sldId id="794" r:id="rId32"/>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57" userDrawn="1">
          <p15:clr>
            <a:srgbClr val="A4A3A4"/>
          </p15:clr>
        </p15:guide>
        <p15:guide id="2" pos="7378" userDrawn="1">
          <p15:clr>
            <a:srgbClr val="A4A3A4"/>
          </p15:clr>
        </p15:guide>
        <p15:guide id="3" pos="302" userDrawn="1">
          <p15:clr>
            <a:srgbClr val="A4A3A4"/>
          </p15:clr>
        </p15:guide>
        <p15:guide id="4" orient="horz" pos="4110" userDrawn="1">
          <p15:clr>
            <a:srgbClr val="A4A3A4"/>
          </p15:clr>
        </p15:guide>
        <p15:guide id="5" orient="horz" pos="3589" userDrawn="1">
          <p15:clr>
            <a:srgbClr val="A4A3A4"/>
          </p15:clr>
        </p15:guide>
        <p15:guide id="6" pos="4725" userDrawn="1">
          <p15:clr>
            <a:srgbClr val="A4A3A4"/>
          </p15:clr>
        </p15:guide>
        <p15:guide id="9" pos="3840" userDrawn="1">
          <p15:clr>
            <a:srgbClr val="A4A3A4"/>
          </p15:clr>
        </p15:guide>
        <p15:guide id="10" pos="2071" userDrawn="1">
          <p15:clr>
            <a:srgbClr val="A4A3A4"/>
          </p15:clr>
        </p15:guide>
        <p15:guide id="11" pos="560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5FFFF"/>
    <a:srgbClr val="134F5C"/>
    <a:srgbClr val="45818E"/>
    <a:srgbClr val="FFE600"/>
    <a:srgbClr val="3E3F3E"/>
    <a:srgbClr val="0C343D"/>
    <a:srgbClr val="010E11"/>
    <a:srgbClr val="031C21"/>
    <a:srgbClr val="2E2E38"/>
    <a:srgbClr val="FFF5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946DE1-E808-4EFD-AB51-04F518DD868D}" v="3" dt="2021-09-03T14:04:10.8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696" autoAdjust="0"/>
    <p:restoredTop sz="94660"/>
  </p:normalViewPr>
  <p:slideViewPr>
    <p:cSldViewPr snapToGrid="0">
      <p:cViewPr varScale="1">
        <p:scale>
          <a:sx n="65" d="100"/>
          <a:sy n="65" d="100"/>
        </p:scale>
        <p:origin x="740" y="44"/>
      </p:cViewPr>
      <p:guideLst>
        <p:guide orient="horz" pos="3657"/>
        <p:guide pos="7378"/>
        <p:guide pos="302"/>
        <p:guide orient="horz" pos="4110"/>
        <p:guide orient="horz" pos="3589"/>
        <p:guide pos="4725"/>
        <p:guide pos="3840"/>
        <p:guide pos="2071"/>
        <p:guide pos="560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notesMaster" Target="notesMasters/notesMaster1.xml"/><Relationship Id="rId38"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cio Del Rei" userId="8b2c1eed-c432-4a88-8112-70d7d9e38430" providerId="ADAL" clId="{E45FC050-1F27-4C8E-806C-1BFC16FC18CD}"/>
    <pc:docChg chg="undo redo custSel delSld modSld">
      <pc:chgData name="Marcio Del Rei" userId="8b2c1eed-c432-4a88-8112-70d7d9e38430" providerId="ADAL" clId="{E45FC050-1F27-4C8E-806C-1BFC16FC18CD}" dt="2021-06-08T15:55:32.500" v="799"/>
      <pc:docMkLst>
        <pc:docMk/>
      </pc:docMkLst>
      <pc:sldChg chg="addSp delSp modSp">
        <pc:chgData name="Marcio Del Rei" userId="8b2c1eed-c432-4a88-8112-70d7d9e38430" providerId="ADAL" clId="{E45FC050-1F27-4C8E-806C-1BFC16FC18CD}" dt="2021-06-08T15:55:32.500" v="799"/>
        <pc:sldMkLst>
          <pc:docMk/>
          <pc:sldMk cId="3992619093" sldId="418"/>
        </pc:sldMkLst>
        <pc:spChg chg="add">
          <ac:chgData name="Marcio Del Rei" userId="8b2c1eed-c432-4a88-8112-70d7d9e38430" providerId="ADAL" clId="{E45FC050-1F27-4C8E-806C-1BFC16FC18CD}" dt="2021-06-07T17:41:04.441" v="10"/>
          <ac:spMkLst>
            <pc:docMk/>
            <pc:sldMk cId="3992619093" sldId="418"/>
            <ac:spMk id="44" creationId="{DFBA76AE-D793-4C22-AF5E-2AE16709EBBB}"/>
          </ac:spMkLst>
        </pc:spChg>
        <pc:spChg chg="del">
          <ac:chgData name="Marcio Del Rei" userId="8b2c1eed-c432-4a88-8112-70d7d9e38430" providerId="ADAL" clId="{E45FC050-1F27-4C8E-806C-1BFC16FC18CD}" dt="2021-06-07T17:41:03.087" v="9" actId="478"/>
          <ac:spMkLst>
            <pc:docMk/>
            <pc:sldMk cId="3992619093" sldId="418"/>
            <ac:spMk id="49" creationId="{A1FFA5CF-227F-4420-BB92-FDCAC99502FE}"/>
          </ac:spMkLst>
        </pc:spChg>
        <pc:spChg chg="mod">
          <ac:chgData name="Marcio Del Rei" userId="8b2c1eed-c432-4a88-8112-70d7d9e38430" providerId="ADAL" clId="{E45FC050-1F27-4C8E-806C-1BFC16FC18CD}" dt="2021-06-08T15:55:29.349" v="798"/>
          <ac:spMkLst>
            <pc:docMk/>
            <pc:sldMk cId="3992619093" sldId="418"/>
            <ac:spMk id="74" creationId="{C0E875F3-DB1F-4261-A003-815D9AF40EC2}"/>
          </ac:spMkLst>
        </pc:spChg>
        <pc:spChg chg="mod">
          <ac:chgData name="Marcio Del Rei" userId="8b2c1eed-c432-4a88-8112-70d7d9e38430" providerId="ADAL" clId="{E45FC050-1F27-4C8E-806C-1BFC16FC18CD}" dt="2021-06-08T15:55:21.519" v="797" actId="20577"/>
          <ac:spMkLst>
            <pc:docMk/>
            <pc:sldMk cId="3992619093" sldId="418"/>
            <ac:spMk id="77" creationId="{114C49EB-BDE9-48A5-A5EC-4E9E6AF7526C}"/>
          </ac:spMkLst>
        </pc:spChg>
        <pc:spChg chg="mod">
          <ac:chgData name="Marcio Del Rei" userId="8b2c1eed-c432-4a88-8112-70d7d9e38430" providerId="ADAL" clId="{E45FC050-1F27-4C8E-806C-1BFC16FC18CD}" dt="2021-06-08T15:55:32.500" v="799"/>
          <ac:spMkLst>
            <pc:docMk/>
            <pc:sldMk cId="3992619093" sldId="418"/>
            <ac:spMk id="78" creationId="{AFCB5B70-6FFA-4B7B-A808-D9617096C019}"/>
          </ac:spMkLst>
        </pc:spChg>
      </pc:sldChg>
      <pc:sldChg chg="addSp delSp modSp">
        <pc:chgData name="Marcio Del Rei" userId="8b2c1eed-c432-4a88-8112-70d7d9e38430" providerId="ADAL" clId="{E45FC050-1F27-4C8E-806C-1BFC16FC18CD}" dt="2021-06-08T15:51:31.343" v="788" actId="20577"/>
        <pc:sldMkLst>
          <pc:docMk/>
          <pc:sldMk cId="3960161482" sldId="420"/>
        </pc:sldMkLst>
        <pc:spChg chg="del">
          <ac:chgData name="Marcio Del Rei" userId="8b2c1eed-c432-4a88-8112-70d7d9e38430" providerId="ADAL" clId="{E45FC050-1F27-4C8E-806C-1BFC16FC18CD}" dt="2021-06-07T17:41:11.472" v="11" actId="478"/>
          <ac:spMkLst>
            <pc:docMk/>
            <pc:sldMk cId="3960161482" sldId="420"/>
            <ac:spMk id="16" creationId="{B6E751A6-3ED6-40AD-B6C7-C818F1890C59}"/>
          </ac:spMkLst>
        </pc:spChg>
        <pc:spChg chg="mod">
          <ac:chgData name="Marcio Del Rei" userId="8b2c1eed-c432-4a88-8112-70d7d9e38430" providerId="ADAL" clId="{E45FC050-1F27-4C8E-806C-1BFC16FC18CD}" dt="2021-06-08T15:49:19.423" v="717" actId="20577"/>
          <ac:spMkLst>
            <pc:docMk/>
            <pc:sldMk cId="3960161482" sldId="420"/>
            <ac:spMk id="20" creationId="{008A8C59-E385-4F41-9E32-C4F485B0CF4F}"/>
          </ac:spMkLst>
        </pc:spChg>
        <pc:spChg chg="mod">
          <ac:chgData name="Marcio Del Rei" userId="8b2c1eed-c432-4a88-8112-70d7d9e38430" providerId="ADAL" clId="{E45FC050-1F27-4C8E-806C-1BFC16FC18CD}" dt="2021-06-08T15:29:40.211" v="668" actId="404"/>
          <ac:spMkLst>
            <pc:docMk/>
            <pc:sldMk cId="3960161482" sldId="420"/>
            <ac:spMk id="21" creationId="{CC0C6D8C-40F4-48CE-85FA-27DC318DBF85}"/>
          </ac:spMkLst>
        </pc:spChg>
        <pc:spChg chg="mod">
          <ac:chgData name="Marcio Del Rei" userId="8b2c1eed-c432-4a88-8112-70d7d9e38430" providerId="ADAL" clId="{E45FC050-1F27-4C8E-806C-1BFC16FC18CD}" dt="2021-06-08T15:50:07.170" v="747" actId="20577"/>
          <ac:spMkLst>
            <pc:docMk/>
            <pc:sldMk cId="3960161482" sldId="420"/>
            <ac:spMk id="22" creationId="{BCD444F5-9378-48D8-9A06-92EFBD967FF5}"/>
          </ac:spMkLst>
        </pc:spChg>
        <pc:spChg chg="mod">
          <ac:chgData name="Marcio Del Rei" userId="8b2c1eed-c432-4a88-8112-70d7d9e38430" providerId="ADAL" clId="{E45FC050-1F27-4C8E-806C-1BFC16FC18CD}" dt="2021-06-08T15:51:31.343" v="788" actId="20577"/>
          <ac:spMkLst>
            <pc:docMk/>
            <pc:sldMk cId="3960161482" sldId="420"/>
            <ac:spMk id="23" creationId="{ABCCE0B9-0927-4FCC-9AF0-7A242B129333}"/>
          </ac:spMkLst>
        </pc:spChg>
        <pc:spChg chg="add">
          <ac:chgData name="Marcio Del Rei" userId="8b2c1eed-c432-4a88-8112-70d7d9e38430" providerId="ADAL" clId="{E45FC050-1F27-4C8E-806C-1BFC16FC18CD}" dt="2021-06-07T17:41:15.825" v="12"/>
          <ac:spMkLst>
            <pc:docMk/>
            <pc:sldMk cId="3960161482" sldId="420"/>
            <ac:spMk id="25" creationId="{3E03C132-C43A-47B5-9DC9-30D03ACA761F}"/>
          </ac:spMkLst>
        </pc:spChg>
      </pc:sldChg>
      <pc:sldChg chg="addSp delSp">
        <pc:chgData name="Marcio Del Rei" userId="8b2c1eed-c432-4a88-8112-70d7d9e38430" providerId="ADAL" clId="{E45FC050-1F27-4C8E-806C-1BFC16FC18CD}" dt="2021-06-07T17:40:45.446" v="4"/>
        <pc:sldMkLst>
          <pc:docMk/>
          <pc:sldMk cId="3960215286" sldId="423"/>
        </pc:sldMkLst>
        <pc:spChg chg="add">
          <ac:chgData name="Marcio Del Rei" userId="8b2c1eed-c432-4a88-8112-70d7d9e38430" providerId="ADAL" clId="{E45FC050-1F27-4C8E-806C-1BFC16FC18CD}" dt="2021-06-07T17:40:45.446" v="4"/>
          <ac:spMkLst>
            <pc:docMk/>
            <pc:sldMk cId="3960215286" sldId="423"/>
            <ac:spMk id="44" creationId="{225E91DB-67DE-4E1C-95BB-F453D97D4107}"/>
          </ac:spMkLst>
        </pc:spChg>
        <pc:spChg chg="del">
          <ac:chgData name="Marcio Del Rei" userId="8b2c1eed-c432-4a88-8112-70d7d9e38430" providerId="ADAL" clId="{E45FC050-1F27-4C8E-806C-1BFC16FC18CD}" dt="2021-06-07T17:40:43.745" v="3" actId="478"/>
          <ac:spMkLst>
            <pc:docMk/>
            <pc:sldMk cId="3960215286" sldId="423"/>
            <ac:spMk id="92" creationId="{1664CA75-3194-4D53-A405-44D89B8D2C2A}"/>
          </ac:spMkLst>
        </pc:spChg>
      </pc:sldChg>
      <pc:sldChg chg="modSp">
        <pc:chgData name="Marcio Del Rei" userId="8b2c1eed-c432-4a88-8112-70d7d9e38430" providerId="ADAL" clId="{E45FC050-1F27-4C8E-806C-1BFC16FC18CD}" dt="2021-06-07T17:40:29.273" v="0"/>
        <pc:sldMkLst>
          <pc:docMk/>
          <pc:sldMk cId="2583625240" sldId="431"/>
        </pc:sldMkLst>
        <pc:spChg chg="mod">
          <ac:chgData name="Marcio Del Rei" userId="8b2c1eed-c432-4a88-8112-70d7d9e38430" providerId="ADAL" clId="{E45FC050-1F27-4C8E-806C-1BFC16FC18CD}" dt="2021-06-07T17:40:29.273" v="0"/>
          <ac:spMkLst>
            <pc:docMk/>
            <pc:sldMk cId="2583625240" sldId="431"/>
            <ac:spMk id="47" creationId="{C138EB15-83C9-4A28-A797-C7FBDF2D931E}"/>
          </ac:spMkLst>
        </pc:spChg>
      </pc:sldChg>
      <pc:sldChg chg="addSp delSp">
        <pc:chgData name="Marcio Del Rei" userId="8b2c1eed-c432-4a88-8112-70d7d9e38430" providerId="ADAL" clId="{E45FC050-1F27-4C8E-806C-1BFC16FC18CD}" dt="2021-06-07T17:40:39.261" v="2"/>
        <pc:sldMkLst>
          <pc:docMk/>
          <pc:sldMk cId="1219292814" sldId="432"/>
        </pc:sldMkLst>
        <pc:spChg chg="add">
          <ac:chgData name="Marcio Del Rei" userId="8b2c1eed-c432-4a88-8112-70d7d9e38430" providerId="ADAL" clId="{E45FC050-1F27-4C8E-806C-1BFC16FC18CD}" dt="2021-06-07T17:40:39.261" v="2"/>
          <ac:spMkLst>
            <pc:docMk/>
            <pc:sldMk cId="1219292814" sldId="432"/>
            <ac:spMk id="90" creationId="{C54C4786-D0DF-480D-9FFC-FC4A7608ABD3}"/>
          </ac:spMkLst>
        </pc:spChg>
        <pc:spChg chg="del">
          <ac:chgData name="Marcio Del Rei" userId="8b2c1eed-c432-4a88-8112-70d7d9e38430" providerId="ADAL" clId="{E45FC050-1F27-4C8E-806C-1BFC16FC18CD}" dt="2021-06-07T17:40:37.904" v="1" actId="478"/>
          <ac:spMkLst>
            <pc:docMk/>
            <pc:sldMk cId="1219292814" sldId="432"/>
            <ac:spMk id="92" creationId="{1664CA75-3194-4D53-A405-44D89B8D2C2A}"/>
          </ac:spMkLst>
        </pc:spChg>
      </pc:sldChg>
      <pc:sldChg chg="addSp delSp">
        <pc:chgData name="Marcio Del Rei" userId="8b2c1eed-c432-4a88-8112-70d7d9e38430" providerId="ADAL" clId="{E45FC050-1F27-4C8E-806C-1BFC16FC18CD}" dt="2021-06-07T17:40:52.027" v="6"/>
        <pc:sldMkLst>
          <pc:docMk/>
          <pc:sldMk cId="4052043320" sldId="433"/>
        </pc:sldMkLst>
        <pc:spChg chg="add">
          <ac:chgData name="Marcio Del Rei" userId="8b2c1eed-c432-4a88-8112-70d7d9e38430" providerId="ADAL" clId="{E45FC050-1F27-4C8E-806C-1BFC16FC18CD}" dt="2021-06-07T17:40:52.027" v="6"/>
          <ac:spMkLst>
            <pc:docMk/>
            <pc:sldMk cId="4052043320" sldId="433"/>
            <ac:spMk id="61" creationId="{9FFC2DE8-A423-460C-A77C-FC8E3FE2A29C}"/>
          </ac:spMkLst>
        </pc:spChg>
        <pc:spChg chg="del">
          <ac:chgData name="Marcio Del Rei" userId="8b2c1eed-c432-4a88-8112-70d7d9e38430" providerId="ADAL" clId="{E45FC050-1F27-4C8E-806C-1BFC16FC18CD}" dt="2021-06-07T17:40:50.069" v="5" actId="478"/>
          <ac:spMkLst>
            <pc:docMk/>
            <pc:sldMk cId="4052043320" sldId="433"/>
            <ac:spMk id="92" creationId="{1664CA75-3194-4D53-A405-44D89B8D2C2A}"/>
          </ac:spMkLst>
        </pc:spChg>
      </pc:sldChg>
      <pc:sldChg chg="addSp delSp modSp">
        <pc:chgData name="Marcio Del Rei" userId="8b2c1eed-c432-4a88-8112-70d7d9e38430" providerId="ADAL" clId="{E45FC050-1F27-4C8E-806C-1BFC16FC18CD}" dt="2021-06-07T18:11:15.174" v="177" actId="113"/>
        <pc:sldMkLst>
          <pc:docMk/>
          <pc:sldMk cId="3314735067" sldId="434"/>
        </pc:sldMkLst>
        <pc:spChg chg="add">
          <ac:chgData name="Marcio Del Rei" userId="8b2c1eed-c432-4a88-8112-70d7d9e38430" providerId="ADAL" clId="{E45FC050-1F27-4C8E-806C-1BFC16FC18CD}" dt="2021-06-07T17:40:57.550" v="8"/>
          <ac:spMkLst>
            <pc:docMk/>
            <pc:sldMk cId="3314735067" sldId="434"/>
            <ac:spMk id="34" creationId="{E0ADAE14-3386-480B-A26F-4434B7BB925B}"/>
          </ac:spMkLst>
        </pc:spChg>
        <pc:spChg chg="mod">
          <ac:chgData name="Marcio Del Rei" userId="8b2c1eed-c432-4a88-8112-70d7d9e38430" providerId="ADAL" clId="{E45FC050-1F27-4C8E-806C-1BFC16FC18CD}" dt="2021-06-07T18:11:15.174" v="177" actId="113"/>
          <ac:spMkLst>
            <pc:docMk/>
            <pc:sldMk cId="3314735067" sldId="434"/>
            <ac:spMk id="61" creationId="{DC582308-3F40-4348-BF03-0F22D6B5B7E9}"/>
          </ac:spMkLst>
        </pc:spChg>
        <pc:spChg chg="del">
          <ac:chgData name="Marcio Del Rei" userId="8b2c1eed-c432-4a88-8112-70d7d9e38430" providerId="ADAL" clId="{E45FC050-1F27-4C8E-806C-1BFC16FC18CD}" dt="2021-06-07T17:40:56.254" v="7" actId="478"/>
          <ac:spMkLst>
            <pc:docMk/>
            <pc:sldMk cId="3314735067" sldId="434"/>
            <ac:spMk id="92" creationId="{1664CA75-3194-4D53-A405-44D89B8D2C2A}"/>
          </ac:spMkLst>
        </pc:spChg>
        <pc:grpChg chg="mod">
          <ac:chgData name="Marcio Del Rei" userId="8b2c1eed-c432-4a88-8112-70d7d9e38430" providerId="ADAL" clId="{E45FC050-1F27-4C8E-806C-1BFC16FC18CD}" dt="2021-06-07T18:11:06.614" v="176" actId="1036"/>
          <ac:grpSpMkLst>
            <pc:docMk/>
            <pc:sldMk cId="3314735067" sldId="434"/>
            <ac:grpSpMk id="4" creationId="{603A9AF0-3467-4A6B-A0AB-4CA68B52014E}"/>
          </ac:grpSpMkLst>
        </pc:grpChg>
        <pc:grpChg chg="mod">
          <ac:chgData name="Marcio Del Rei" userId="8b2c1eed-c432-4a88-8112-70d7d9e38430" providerId="ADAL" clId="{E45FC050-1F27-4C8E-806C-1BFC16FC18CD}" dt="2021-06-07T18:11:06.614" v="176" actId="1036"/>
          <ac:grpSpMkLst>
            <pc:docMk/>
            <pc:sldMk cId="3314735067" sldId="434"/>
            <ac:grpSpMk id="77" creationId="{EF36C150-58AE-43B1-9D4F-69E60FC43416}"/>
          </ac:grpSpMkLst>
        </pc:grpChg>
      </pc:sldChg>
      <pc:sldChg chg="addSp modSp del modTransition modAnim">
        <pc:chgData name="Marcio Del Rei" userId="8b2c1eed-c432-4a88-8112-70d7d9e38430" providerId="ADAL" clId="{E45FC050-1F27-4C8E-806C-1BFC16FC18CD}" dt="2021-06-08T15:53:24.796" v="789" actId="2696"/>
        <pc:sldMkLst>
          <pc:docMk/>
          <pc:sldMk cId="3678581568" sldId="795"/>
        </pc:sldMkLst>
        <pc:spChg chg="add mod">
          <ac:chgData name="Marcio Del Rei" userId="8b2c1eed-c432-4a88-8112-70d7d9e38430" providerId="ADAL" clId="{E45FC050-1F27-4C8E-806C-1BFC16FC18CD}" dt="2021-06-08T14:54:18.636" v="544" actId="1076"/>
          <ac:spMkLst>
            <pc:docMk/>
            <pc:sldMk cId="3678581568" sldId="795"/>
            <ac:spMk id="2" creationId="{7F7AFF04-AB3A-466C-9E63-F70B3E2EB9B8}"/>
          </ac:spMkLst>
        </pc:spChg>
        <pc:spChg chg="add mod">
          <ac:chgData name="Marcio Del Rei" userId="8b2c1eed-c432-4a88-8112-70d7d9e38430" providerId="ADAL" clId="{E45FC050-1F27-4C8E-806C-1BFC16FC18CD}" dt="2021-06-08T14:54:18.636" v="544" actId="1076"/>
          <ac:spMkLst>
            <pc:docMk/>
            <pc:sldMk cId="3678581568" sldId="795"/>
            <ac:spMk id="6" creationId="{7DAFA1DC-3F93-471A-9507-AA1580956C13}"/>
          </ac:spMkLst>
        </pc:spChg>
        <pc:spChg chg="add mod">
          <ac:chgData name="Marcio Del Rei" userId="8b2c1eed-c432-4a88-8112-70d7d9e38430" providerId="ADAL" clId="{E45FC050-1F27-4C8E-806C-1BFC16FC18CD}" dt="2021-06-08T14:54:18.636" v="544" actId="1076"/>
          <ac:spMkLst>
            <pc:docMk/>
            <pc:sldMk cId="3678581568" sldId="795"/>
            <ac:spMk id="7" creationId="{2018605D-1D7E-4B66-B2D6-36BD1BA143CB}"/>
          </ac:spMkLst>
        </pc:spChg>
        <pc:spChg chg="add mod">
          <ac:chgData name="Marcio Del Rei" userId="8b2c1eed-c432-4a88-8112-70d7d9e38430" providerId="ADAL" clId="{E45FC050-1F27-4C8E-806C-1BFC16FC18CD}" dt="2021-06-08T14:54:18.636" v="544" actId="1076"/>
          <ac:spMkLst>
            <pc:docMk/>
            <pc:sldMk cId="3678581568" sldId="795"/>
            <ac:spMk id="8" creationId="{6EA85311-716D-4BF1-949F-54AFEE3E540F}"/>
          </ac:spMkLst>
        </pc:spChg>
        <pc:spChg chg="add mod">
          <ac:chgData name="Marcio Del Rei" userId="8b2c1eed-c432-4a88-8112-70d7d9e38430" providerId="ADAL" clId="{E45FC050-1F27-4C8E-806C-1BFC16FC18CD}" dt="2021-06-08T14:54:18.636" v="544" actId="1076"/>
          <ac:spMkLst>
            <pc:docMk/>
            <pc:sldMk cId="3678581568" sldId="795"/>
            <ac:spMk id="9" creationId="{8086DE0B-0ACE-4541-AE67-C8BF2B8E5C7D}"/>
          </ac:spMkLst>
        </pc:spChg>
        <pc:spChg chg="add mod">
          <ac:chgData name="Marcio Del Rei" userId="8b2c1eed-c432-4a88-8112-70d7d9e38430" providerId="ADAL" clId="{E45FC050-1F27-4C8E-806C-1BFC16FC18CD}" dt="2021-06-08T14:54:18.636" v="544" actId="1076"/>
          <ac:spMkLst>
            <pc:docMk/>
            <pc:sldMk cId="3678581568" sldId="795"/>
            <ac:spMk id="10" creationId="{EA1F4EC0-C813-49B9-97E9-B793ECBEAAF8}"/>
          </ac:spMkLst>
        </pc:spChg>
        <pc:spChg chg="add mod">
          <ac:chgData name="Marcio Del Rei" userId="8b2c1eed-c432-4a88-8112-70d7d9e38430" providerId="ADAL" clId="{E45FC050-1F27-4C8E-806C-1BFC16FC18CD}" dt="2021-06-08T14:54:18.636" v="544" actId="1076"/>
          <ac:spMkLst>
            <pc:docMk/>
            <pc:sldMk cId="3678581568" sldId="795"/>
            <ac:spMk id="11" creationId="{C78BE29C-A8C7-4BA3-9FAF-D7C10173CE6E}"/>
          </ac:spMkLst>
        </pc:spChg>
        <pc:spChg chg="add mod">
          <ac:chgData name="Marcio Del Rei" userId="8b2c1eed-c432-4a88-8112-70d7d9e38430" providerId="ADAL" clId="{E45FC050-1F27-4C8E-806C-1BFC16FC18CD}" dt="2021-06-08T14:54:18.636" v="544" actId="1076"/>
          <ac:spMkLst>
            <pc:docMk/>
            <pc:sldMk cId="3678581568" sldId="795"/>
            <ac:spMk id="12" creationId="{8228C813-7382-4663-BB9A-1199DBCCB5EB}"/>
          </ac:spMkLst>
        </pc:spChg>
        <pc:spChg chg="add mod">
          <ac:chgData name="Marcio Del Rei" userId="8b2c1eed-c432-4a88-8112-70d7d9e38430" providerId="ADAL" clId="{E45FC050-1F27-4C8E-806C-1BFC16FC18CD}" dt="2021-06-08T14:54:31.407" v="549" actId="20577"/>
          <ac:spMkLst>
            <pc:docMk/>
            <pc:sldMk cId="3678581568" sldId="795"/>
            <ac:spMk id="13" creationId="{9ED243AC-4A47-47FC-99ED-495D98305859}"/>
          </ac:spMkLst>
        </pc:spChg>
        <pc:spChg chg="add mod">
          <ac:chgData name="Marcio Del Rei" userId="8b2c1eed-c432-4a88-8112-70d7d9e38430" providerId="ADAL" clId="{E45FC050-1F27-4C8E-806C-1BFC16FC18CD}" dt="2021-06-08T14:54:38.086" v="553" actId="20577"/>
          <ac:spMkLst>
            <pc:docMk/>
            <pc:sldMk cId="3678581568" sldId="795"/>
            <ac:spMk id="14" creationId="{3E6FBA5A-DA8F-4CC6-86CB-4BFDCCB56816}"/>
          </ac:spMkLst>
        </pc:spChg>
      </pc:sldChg>
    </pc:docChg>
  </pc:docChgLst>
  <pc:docChgLst>
    <pc:chgData name="Marcio Del Rei" userId="8b2c1eed-c432-4a88-8112-70d7d9e38430" providerId="ADAL" clId="{95F85664-953F-4E31-AE1A-914212B2CC50}"/>
    <pc:docChg chg="delSld">
      <pc:chgData name="Marcio Del Rei" userId="8b2c1eed-c432-4a88-8112-70d7d9e38430" providerId="ADAL" clId="{95F85664-953F-4E31-AE1A-914212B2CC50}" dt="2021-06-07T17:32:02.469" v="5" actId="2696"/>
      <pc:docMkLst>
        <pc:docMk/>
      </pc:docMkLst>
      <pc:sldChg chg="del">
        <pc:chgData name="Marcio Del Rei" userId="8b2c1eed-c432-4a88-8112-70d7d9e38430" providerId="ADAL" clId="{95F85664-953F-4E31-AE1A-914212B2CC50}" dt="2021-06-07T17:32:02.448" v="2" actId="2696"/>
        <pc:sldMkLst>
          <pc:docMk/>
          <pc:sldMk cId="3277052618" sldId="411"/>
        </pc:sldMkLst>
      </pc:sldChg>
      <pc:sldChg chg="del">
        <pc:chgData name="Marcio Del Rei" userId="8b2c1eed-c432-4a88-8112-70d7d9e38430" providerId="ADAL" clId="{95F85664-953F-4E31-AE1A-914212B2CC50}" dt="2021-06-07T17:32:02.418" v="0" actId="2696"/>
        <pc:sldMkLst>
          <pc:docMk/>
          <pc:sldMk cId="3434236083" sldId="413"/>
        </pc:sldMkLst>
      </pc:sldChg>
      <pc:sldChg chg="del">
        <pc:chgData name="Marcio Del Rei" userId="8b2c1eed-c432-4a88-8112-70d7d9e38430" providerId="ADAL" clId="{95F85664-953F-4E31-AE1A-914212B2CC50}" dt="2021-06-07T17:32:02.454" v="3" actId="2696"/>
        <pc:sldMkLst>
          <pc:docMk/>
          <pc:sldMk cId="1733069097" sldId="417"/>
        </pc:sldMkLst>
      </pc:sldChg>
      <pc:sldChg chg="del">
        <pc:chgData name="Marcio Del Rei" userId="8b2c1eed-c432-4a88-8112-70d7d9e38430" providerId="ADAL" clId="{95F85664-953F-4E31-AE1A-914212B2CC50}" dt="2021-06-07T17:32:02.460" v="4" actId="2696"/>
        <pc:sldMkLst>
          <pc:docMk/>
          <pc:sldMk cId="3891043132" sldId="426"/>
        </pc:sldMkLst>
      </pc:sldChg>
      <pc:sldChg chg="del">
        <pc:chgData name="Marcio Del Rei" userId="8b2c1eed-c432-4a88-8112-70d7d9e38430" providerId="ADAL" clId="{95F85664-953F-4E31-AE1A-914212B2CC50}" dt="2021-06-07T17:32:02.469" v="5" actId="2696"/>
        <pc:sldMkLst>
          <pc:docMk/>
          <pc:sldMk cId="3982053125" sldId="427"/>
        </pc:sldMkLst>
      </pc:sldChg>
      <pc:sldChg chg="del">
        <pc:chgData name="Marcio Del Rei" userId="8b2c1eed-c432-4a88-8112-70d7d9e38430" providerId="ADAL" clId="{95F85664-953F-4E31-AE1A-914212B2CC50}" dt="2021-06-07T17:32:02.444" v="1" actId="2696"/>
        <pc:sldMkLst>
          <pc:docMk/>
          <pc:sldMk cId="1754629947" sldId="430"/>
        </pc:sldMkLst>
      </pc:sldChg>
    </pc:docChg>
  </pc:docChgLst>
  <pc:docChgLst>
    <pc:chgData name="Marcio Del Rei" userId="8b2c1eed-c432-4a88-8112-70d7d9e38430" providerId="ADAL" clId="{CF946DE1-E808-4EFD-AB51-04F518DD868D}"/>
    <pc:docChg chg="modSld">
      <pc:chgData name="Marcio Del Rei" userId="8b2c1eed-c432-4a88-8112-70d7d9e38430" providerId="ADAL" clId="{CF946DE1-E808-4EFD-AB51-04F518DD868D}" dt="2021-09-03T14:04:10.896" v="2"/>
      <pc:docMkLst>
        <pc:docMk/>
      </pc:docMkLst>
      <pc:sldChg chg="modTransition">
        <pc:chgData name="Marcio Del Rei" userId="8b2c1eed-c432-4a88-8112-70d7d9e38430" providerId="ADAL" clId="{CF946DE1-E808-4EFD-AB51-04F518DD868D}" dt="2021-09-03T14:04:08.685" v="1"/>
        <pc:sldMkLst>
          <pc:docMk/>
          <pc:sldMk cId="2334435104" sldId="415"/>
        </pc:sldMkLst>
      </pc:sldChg>
      <pc:sldChg chg="modSp">
        <pc:chgData name="Marcio Del Rei" userId="8b2c1eed-c432-4a88-8112-70d7d9e38430" providerId="ADAL" clId="{CF946DE1-E808-4EFD-AB51-04F518DD868D}" dt="2021-08-20T19:21:44.523" v="0" actId="552"/>
        <pc:sldMkLst>
          <pc:docMk/>
          <pc:sldMk cId="3992619093" sldId="418"/>
        </pc:sldMkLst>
        <pc:spChg chg="mod">
          <ac:chgData name="Marcio Del Rei" userId="8b2c1eed-c432-4a88-8112-70d7d9e38430" providerId="ADAL" clId="{CF946DE1-E808-4EFD-AB51-04F518DD868D}" dt="2021-08-20T19:21:44.523" v="0" actId="552"/>
          <ac:spMkLst>
            <pc:docMk/>
            <pc:sldMk cId="3992619093" sldId="418"/>
            <ac:spMk id="74" creationId="{C0E875F3-DB1F-4261-A003-815D9AF40EC2}"/>
          </ac:spMkLst>
        </pc:spChg>
        <pc:spChg chg="mod">
          <ac:chgData name="Marcio Del Rei" userId="8b2c1eed-c432-4a88-8112-70d7d9e38430" providerId="ADAL" clId="{CF946DE1-E808-4EFD-AB51-04F518DD868D}" dt="2021-08-20T19:21:44.523" v="0" actId="552"/>
          <ac:spMkLst>
            <pc:docMk/>
            <pc:sldMk cId="3992619093" sldId="418"/>
            <ac:spMk id="77" creationId="{114C49EB-BDE9-48A5-A5EC-4E9E6AF7526C}"/>
          </ac:spMkLst>
        </pc:spChg>
        <pc:spChg chg="mod">
          <ac:chgData name="Marcio Del Rei" userId="8b2c1eed-c432-4a88-8112-70d7d9e38430" providerId="ADAL" clId="{CF946DE1-E808-4EFD-AB51-04F518DD868D}" dt="2021-08-20T19:21:44.523" v="0" actId="552"/>
          <ac:spMkLst>
            <pc:docMk/>
            <pc:sldMk cId="3992619093" sldId="418"/>
            <ac:spMk id="78" creationId="{AFCB5B70-6FFA-4B7B-A808-D9617096C019}"/>
          </ac:spMkLst>
        </pc:spChg>
      </pc:sldChg>
      <pc:sldChg chg="modTransition">
        <pc:chgData name="Marcio Del Rei" userId="8b2c1eed-c432-4a88-8112-70d7d9e38430" providerId="ADAL" clId="{CF946DE1-E808-4EFD-AB51-04F518DD868D}" dt="2021-09-03T14:04:10.896" v="2"/>
        <pc:sldMkLst>
          <pc:docMk/>
          <pc:sldMk cId="3960161482" sldId="420"/>
        </pc:sldMkLst>
      </pc:sldChg>
    </pc:docChg>
  </pc:docChgLst>
</pc:chgInfo>
</file>

<file path=ppt/media/image1.jpg>
</file>

<file path=ppt/media/image10.PNG>
</file>

<file path=ppt/media/image11.jpg>
</file>

<file path=ppt/media/image12.jp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png>
</file>

<file path=ppt/media/image3.png>
</file>

<file path=ppt/media/image4.jpg>
</file>

<file path=ppt/media/image5.jp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0FD438-E989-4F76-BD18-FC17E1185641}" type="datetimeFigureOut">
              <a:rPr lang="pt-BR" smtClean="0"/>
              <a:t>07/09/2021</a:t>
            </a:fld>
            <a:endParaRPr lang="pt-B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11D4FB-6978-4AE4-BDA9-A4EA62146D79}" type="slidenum">
              <a:rPr lang="pt-BR" smtClean="0"/>
              <a:t>‹#›</a:t>
            </a:fld>
            <a:endParaRPr lang="pt-BR"/>
          </a:p>
        </p:txBody>
      </p:sp>
    </p:spTree>
    <p:extLst>
      <p:ext uri="{BB962C8B-B14F-4D97-AF65-F5344CB8AC3E}">
        <p14:creationId xmlns:p14="http://schemas.microsoft.com/office/powerpoint/2010/main" val="1608994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FE309-114E-4217-A41B-EF8955FA951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t-BR"/>
          </a:p>
        </p:txBody>
      </p:sp>
      <p:sp>
        <p:nvSpPr>
          <p:cNvPr id="3" name="Subtitle 2">
            <a:extLst>
              <a:ext uri="{FF2B5EF4-FFF2-40B4-BE49-F238E27FC236}">
                <a16:creationId xmlns:a16="http://schemas.microsoft.com/office/drawing/2014/main" id="{F914A10A-F716-4B5B-A081-F6194FF10F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t-BR"/>
          </a:p>
        </p:txBody>
      </p:sp>
      <p:sp>
        <p:nvSpPr>
          <p:cNvPr id="4" name="Date Placeholder 3">
            <a:extLst>
              <a:ext uri="{FF2B5EF4-FFF2-40B4-BE49-F238E27FC236}">
                <a16:creationId xmlns:a16="http://schemas.microsoft.com/office/drawing/2014/main" id="{4F97AA41-5DF7-4C0C-8459-AF8AF0E4158A}"/>
              </a:ext>
            </a:extLst>
          </p:cNvPr>
          <p:cNvSpPr>
            <a:spLocks noGrp="1"/>
          </p:cNvSpPr>
          <p:nvPr>
            <p:ph type="dt" sz="half" idx="10"/>
          </p:nvPr>
        </p:nvSpPr>
        <p:spPr/>
        <p:txBody>
          <a:bodyPr/>
          <a:lstStyle/>
          <a:p>
            <a:fld id="{6E661979-91EC-4BFE-9321-7D8DAA7F1239}" type="datetime1">
              <a:rPr lang="pt-BR" smtClean="0"/>
              <a:t>07/09/2021</a:t>
            </a:fld>
            <a:endParaRPr lang="pt-BR"/>
          </a:p>
        </p:txBody>
      </p:sp>
      <p:sp>
        <p:nvSpPr>
          <p:cNvPr id="5" name="Footer Placeholder 4">
            <a:extLst>
              <a:ext uri="{FF2B5EF4-FFF2-40B4-BE49-F238E27FC236}">
                <a16:creationId xmlns:a16="http://schemas.microsoft.com/office/drawing/2014/main" id="{7AD8FB67-449E-4646-B89F-67EBADDE81B5}"/>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CA3D8588-CF3E-4B44-B32F-97B13AE0E1F7}"/>
              </a:ext>
            </a:extLst>
          </p:cNvPr>
          <p:cNvSpPr>
            <a:spLocks noGrp="1"/>
          </p:cNvSpPr>
          <p:nvPr>
            <p:ph type="sldNum" sz="quarter" idx="12"/>
          </p:nvPr>
        </p:nvSpPr>
        <p:spPr/>
        <p:txBody>
          <a:bodyPr/>
          <a:lstStyle/>
          <a:p>
            <a:fld id="{677C2731-5B1A-483B-BC69-58F17AA5AC0E}" type="slidenum">
              <a:rPr lang="pt-BR" smtClean="0"/>
              <a:t>‹#›</a:t>
            </a:fld>
            <a:endParaRPr lang="pt-BR"/>
          </a:p>
        </p:txBody>
      </p:sp>
    </p:spTree>
    <p:extLst>
      <p:ext uri="{BB962C8B-B14F-4D97-AF65-F5344CB8AC3E}">
        <p14:creationId xmlns:p14="http://schemas.microsoft.com/office/powerpoint/2010/main" val="22992127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1A03B-D684-4C5F-8978-0633C6A0471D}"/>
              </a:ext>
            </a:extLst>
          </p:cNvPr>
          <p:cNvSpPr>
            <a:spLocks noGrp="1"/>
          </p:cNvSpPr>
          <p:nvPr>
            <p:ph type="title"/>
          </p:nvPr>
        </p:nvSpPr>
        <p:spPr/>
        <p:txBody>
          <a:bodyPr/>
          <a:lstStyle/>
          <a:p>
            <a:r>
              <a:rPr lang="en-US"/>
              <a:t>Click to edit Master title style</a:t>
            </a:r>
            <a:endParaRPr lang="pt-BR"/>
          </a:p>
        </p:txBody>
      </p:sp>
      <p:sp>
        <p:nvSpPr>
          <p:cNvPr id="3" name="Vertical Text Placeholder 2">
            <a:extLst>
              <a:ext uri="{FF2B5EF4-FFF2-40B4-BE49-F238E27FC236}">
                <a16:creationId xmlns:a16="http://schemas.microsoft.com/office/drawing/2014/main" id="{265EEDF8-29BC-47C9-930D-5F1086A719A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DB8AFC8D-68BA-46B6-B05E-004D73FAA3C5}"/>
              </a:ext>
            </a:extLst>
          </p:cNvPr>
          <p:cNvSpPr>
            <a:spLocks noGrp="1"/>
          </p:cNvSpPr>
          <p:nvPr>
            <p:ph type="dt" sz="half" idx="10"/>
          </p:nvPr>
        </p:nvSpPr>
        <p:spPr/>
        <p:txBody>
          <a:bodyPr/>
          <a:lstStyle/>
          <a:p>
            <a:fld id="{C31FE4A2-D6A1-4FBC-B4E9-9024A14CF235}" type="datetime1">
              <a:rPr lang="pt-BR" smtClean="0"/>
              <a:t>07/09/2021</a:t>
            </a:fld>
            <a:endParaRPr lang="pt-BR"/>
          </a:p>
        </p:txBody>
      </p:sp>
      <p:sp>
        <p:nvSpPr>
          <p:cNvPr id="5" name="Footer Placeholder 4">
            <a:extLst>
              <a:ext uri="{FF2B5EF4-FFF2-40B4-BE49-F238E27FC236}">
                <a16:creationId xmlns:a16="http://schemas.microsoft.com/office/drawing/2014/main" id="{88D08C5C-7306-4C17-9FAF-80A6516B8BF8}"/>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A4EEA5CF-6A2A-49A6-929F-C63C6E6BE9BC}"/>
              </a:ext>
            </a:extLst>
          </p:cNvPr>
          <p:cNvSpPr>
            <a:spLocks noGrp="1"/>
          </p:cNvSpPr>
          <p:nvPr>
            <p:ph type="sldNum" sz="quarter" idx="12"/>
          </p:nvPr>
        </p:nvSpPr>
        <p:spPr/>
        <p:txBody>
          <a:bodyPr/>
          <a:lstStyle/>
          <a:p>
            <a:fld id="{677C2731-5B1A-483B-BC69-58F17AA5AC0E}" type="slidenum">
              <a:rPr lang="pt-BR" smtClean="0"/>
              <a:t>‹#›</a:t>
            </a:fld>
            <a:endParaRPr lang="pt-BR"/>
          </a:p>
        </p:txBody>
      </p:sp>
    </p:spTree>
    <p:extLst>
      <p:ext uri="{BB962C8B-B14F-4D97-AF65-F5344CB8AC3E}">
        <p14:creationId xmlns:p14="http://schemas.microsoft.com/office/powerpoint/2010/main" val="25235505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0B57004-9F41-4B30-ABCF-CC5270CBE6A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pt-BR"/>
          </a:p>
        </p:txBody>
      </p:sp>
      <p:sp>
        <p:nvSpPr>
          <p:cNvPr id="3" name="Vertical Text Placeholder 2">
            <a:extLst>
              <a:ext uri="{FF2B5EF4-FFF2-40B4-BE49-F238E27FC236}">
                <a16:creationId xmlns:a16="http://schemas.microsoft.com/office/drawing/2014/main" id="{A5D0388E-CEA8-46CA-BA74-FF5EFB5AF23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9B6BB510-D3E8-4D6F-BF05-26D56C002667}"/>
              </a:ext>
            </a:extLst>
          </p:cNvPr>
          <p:cNvSpPr>
            <a:spLocks noGrp="1"/>
          </p:cNvSpPr>
          <p:nvPr>
            <p:ph type="dt" sz="half" idx="10"/>
          </p:nvPr>
        </p:nvSpPr>
        <p:spPr/>
        <p:txBody>
          <a:bodyPr/>
          <a:lstStyle/>
          <a:p>
            <a:fld id="{DC96689E-E755-4F9E-8011-0716D077EF88}" type="datetime1">
              <a:rPr lang="pt-BR" smtClean="0"/>
              <a:t>07/09/2021</a:t>
            </a:fld>
            <a:endParaRPr lang="pt-BR"/>
          </a:p>
        </p:txBody>
      </p:sp>
      <p:sp>
        <p:nvSpPr>
          <p:cNvPr id="5" name="Footer Placeholder 4">
            <a:extLst>
              <a:ext uri="{FF2B5EF4-FFF2-40B4-BE49-F238E27FC236}">
                <a16:creationId xmlns:a16="http://schemas.microsoft.com/office/drawing/2014/main" id="{66689C48-76DA-4A03-8F80-54836652C4B8}"/>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63AFF048-095D-457F-AA20-3901FB559F8B}"/>
              </a:ext>
            </a:extLst>
          </p:cNvPr>
          <p:cNvSpPr>
            <a:spLocks noGrp="1"/>
          </p:cNvSpPr>
          <p:nvPr>
            <p:ph type="sldNum" sz="quarter" idx="12"/>
          </p:nvPr>
        </p:nvSpPr>
        <p:spPr/>
        <p:txBody>
          <a:bodyPr/>
          <a:lstStyle/>
          <a:p>
            <a:fld id="{677C2731-5B1A-483B-BC69-58F17AA5AC0E}" type="slidenum">
              <a:rPr lang="pt-BR" smtClean="0"/>
              <a:t>‹#›</a:t>
            </a:fld>
            <a:endParaRPr lang="pt-BR"/>
          </a:p>
        </p:txBody>
      </p:sp>
    </p:spTree>
    <p:extLst>
      <p:ext uri="{BB962C8B-B14F-4D97-AF65-F5344CB8AC3E}">
        <p14:creationId xmlns:p14="http://schemas.microsoft.com/office/powerpoint/2010/main" val="5344781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Divider 3">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4033921"/>
      </p:ext>
    </p:extLst>
  </p:cSld>
  <p:clrMapOvr>
    <a:masterClrMapping/>
  </p:clrMapOvr>
  <p:extLst>
    <p:ext uri="{DCECCB84-F9BA-43D5-87BE-67443E8EF086}">
      <p15:sldGuideLst xmlns:p15="http://schemas.microsoft.com/office/powerpoint/2012/main"/>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apa">
    <p:spTree>
      <p:nvGrpSpPr>
        <p:cNvPr id="1" name=""/>
        <p:cNvGrpSpPr/>
        <p:nvPr/>
      </p:nvGrpSpPr>
      <p:grpSpPr>
        <a:xfrm>
          <a:off x="0" y="0"/>
          <a:ext cx="0" cy="0"/>
          <a:chOff x="0" y="0"/>
          <a:chExt cx="0" cy="0"/>
        </a:xfrm>
      </p:grpSpPr>
      <p:sp>
        <p:nvSpPr>
          <p:cNvPr id="17" name="Espaço Reservado para Texto 16"/>
          <p:cNvSpPr>
            <a:spLocks noGrp="1"/>
          </p:cNvSpPr>
          <p:nvPr>
            <p:ph type="body" sz="quarter" idx="17" hasCustomPrompt="1"/>
          </p:nvPr>
        </p:nvSpPr>
        <p:spPr>
          <a:xfrm>
            <a:off x="334898" y="2421135"/>
            <a:ext cx="11522207" cy="1055923"/>
          </a:xfrm>
          <a:prstGeom prst="rect">
            <a:avLst/>
          </a:prstGeom>
        </p:spPr>
        <p:txBody>
          <a:bodyPr/>
          <a:lstStyle>
            <a:lvl1pPr algn="ctr">
              <a:defRPr sz="6398">
                <a:solidFill>
                  <a:srgbClr val="4D4E53"/>
                </a:solidFill>
                <a:latin typeface="Segoe UI Light" panose="020B0502040204020203" pitchFamily="34" charset="0"/>
              </a:defRPr>
            </a:lvl1pPr>
          </a:lstStyle>
          <a:p>
            <a:pPr lvl="0"/>
            <a:r>
              <a:rPr lang="pt-BR" dirty="0"/>
              <a:t>Título da Apresentação</a:t>
            </a:r>
          </a:p>
        </p:txBody>
      </p:sp>
      <p:sp>
        <p:nvSpPr>
          <p:cNvPr id="20" name="Espaço Reservado para Texto 19"/>
          <p:cNvSpPr>
            <a:spLocks noGrp="1"/>
          </p:cNvSpPr>
          <p:nvPr>
            <p:ph type="body" sz="quarter" idx="18" hasCustomPrompt="1"/>
          </p:nvPr>
        </p:nvSpPr>
        <p:spPr>
          <a:xfrm>
            <a:off x="334899" y="5252872"/>
            <a:ext cx="11522205" cy="479673"/>
          </a:xfrm>
          <a:prstGeom prst="rect">
            <a:avLst/>
          </a:prstGeom>
        </p:spPr>
        <p:txBody>
          <a:bodyPr/>
          <a:lstStyle>
            <a:lvl1pPr algn="ctr">
              <a:defRPr sz="2399" b="0" baseline="0">
                <a:solidFill>
                  <a:srgbClr val="4D4E53"/>
                </a:solidFill>
                <a:latin typeface="Segoe UI Light" panose="020B0502040204020203" pitchFamily="34" charset="0"/>
              </a:defRPr>
            </a:lvl1pPr>
            <a:lvl2pPr>
              <a:defRPr sz="2399">
                <a:latin typeface="Segoe UI Light" pitchFamily="34" charset="0"/>
              </a:defRPr>
            </a:lvl2pPr>
            <a:lvl3pPr>
              <a:defRPr sz="2399">
                <a:latin typeface="Segoe UI Light" pitchFamily="34" charset="0"/>
              </a:defRPr>
            </a:lvl3pPr>
            <a:lvl4pPr>
              <a:defRPr sz="2399">
                <a:latin typeface="Segoe UI Light" pitchFamily="34" charset="0"/>
              </a:defRPr>
            </a:lvl4pPr>
            <a:lvl5pPr>
              <a:defRPr sz="2399">
                <a:latin typeface="Segoe UI Light" pitchFamily="34" charset="0"/>
              </a:defRPr>
            </a:lvl5pPr>
          </a:lstStyle>
          <a:p>
            <a:pPr lvl="0"/>
            <a:r>
              <a:rPr lang="pt-BR" dirty="0"/>
              <a:t>Departamentos Envolvidos (não incluir TI)</a:t>
            </a:r>
          </a:p>
        </p:txBody>
      </p:sp>
      <p:sp>
        <p:nvSpPr>
          <p:cNvPr id="7" name="Espaço Reservado para Texto 16"/>
          <p:cNvSpPr>
            <a:spLocks noGrp="1"/>
          </p:cNvSpPr>
          <p:nvPr>
            <p:ph type="body" sz="quarter" idx="19" hasCustomPrompt="1"/>
          </p:nvPr>
        </p:nvSpPr>
        <p:spPr>
          <a:xfrm>
            <a:off x="335361" y="3524982"/>
            <a:ext cx="11522207" cy="1055923"/>
          </a:xfrm>
          <a:prstGeom prst="rect">
            <a:avLst/>
          </a:prstGeom>
        </p:spPr>
        <p:txBody>
          <a:bodyPr/>
          <a:lstStyle>
            <a:lvl1pPr algn="ctr">
              <a:defRPr sz="4265" b="0">
                <a:solidFill>
                  <a:srgbClr val="4D4E53"/>
                </a:solidFill>
                <a:latin typeface="Segoe UI Light" panose="020B0502040204020203" pitchFamily="34" charset="0"/>
              </a:defRPr>
            </a:lvl1pPr>
          </a:lstStyle>
          <a:p>
            <a:pPr lvl="0"/>
            <a:r>
              <a:rPr lang="pt-BR" dirty="0"/>
              <a:t>Subtítulo da Apresentação</a:t>
            </a:r>
          </a:p>
        </p:txBody>
      </p:sp>
      <p:sp>
        <p:nvSpPr>
          <p:cNvPr id="10" name="Espaço Reservado para Número de Slide 5"/>
          <p:cNvSpPr>
            <a:spLocks noGrp="1"/>
          </p:cNvSpPr>
          <p:nvPr>
            <p:ph type="sldNum" sz="quarter" idx="4"/>
          </p:nvPr>
        </p:nvSpPr>
        <p:spPr>
          <a:xfrm>
            <a:off x="11485157" y="6522425"/>
            <a:ext cx="671424" cy="287522"/>
          </a:xfrm>
          <a:prstGeom prst="rect">
            <a:avLst/>
          </a:prstGeom>
        </p:spPr>
        <p:txBody>
          <a:bodyPr vert="horz" lIns="91440" tIns="45720" rIns="91440" bIns="45720" rtlCol="0" anchor="ctr"/>
          <a:lstStyle>
            <a:lvl1pPr algn="r">
              <a:defRPr sz="1400">
                <a:solidFill>
                  <a:schemeClr val="bg1">
                    <a:lumMod val="50000"/>
                  </a:schemeClr>
                </a:solidFill>
              </a:defRPr>
            </a:lvl1pPr>
          </a:lstStyle>
          <a:p>
            <a:fld id="{5B9FC068-E76F-4C87-9F96-C8AEB9DBCE26}" type="slidenum">
              <a:rPr lang="pt-BR" smtClean="0"/>
              <a:pPr/>
              <a:t>‹#›</a:t>
            </a:fld>
            <a:endParaRPr lang="pt-BR" dirty="0"/>
          </a:p>
        </p:txBody>
      </p:sp>
    </p:spTree>
    <p:extLst>
      <p:ext uri="{BB962C8B-B14F-4D97-AF65-F5344CB8AC3E}">
        <p14:creationId xmlns:p14="http://schemas.microsoft.com/office/powerpoint/2010/main" val="1456081137"/>
      </p:ext>
    </p:extLst>
  </p:cSld>
  <p:clrMapOvr>
    <a:masterClrMapping/>
  </p:clrMapOvr>
  <p:extLst>
    <p:ext uri="{DCECCB84-F9BA-43D5-87BE-67443E8EF086}">
      <p15:sldGuideLst xmlns:p15="http://schemas.microsoft.com/office/powerpoint/2012/main">
        <p15:guide id="1" pos="56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883D9-4C92-41D5-B906-5EEF3815630C}"/>
              </a:ext>
            </a:extLst>
          </p:cNvPr>
          <p:cNvSpPr>
            <a:spLocks noGrp="1"/>
          </p:cNvSpPr>
          <p:nvPr>
            <p:ph type="title"/>
          </p:nvPr>
        </p:nvSpPr>
        <p:spPr/>
        <p:txBody>
          <a:bodyPr/>
          <a:lstStyle/>
          <a:p>
            <a:r>
              <a:rPr lang="en-US"/>
              <a:t>Click to edit Master title style</a:t>
            </a:r>
            <a:endParaRPr lang="pt-BR"/>
          </a:p>
        </p:txBody>
      </p:sp>
      <p:sp>
        <p:nvSpPr>
          <p:cNvPr id="3" name="Content Placeholder 2">
            <a:extLst>
              <a:ext uri="{FF2B5EF4-FFF2-40B4-BE49-F238E27FC236}">
                <a16:creationId xmlns:a16="http://schemas.microsoft.com/office/drawing/2014/main" id="{401596DB-F8A7-4A30-AA16-408FAC6090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D832D61A-B373-4651-B995-DE0DE214D9F3}"/>
              </a:ext>
            </a:extLst>
          </p:cNvPr>
          <p:cNvSpPr>
            <a:spLocks noGrp="1"/>
          </p:cNvSpPr>
          <p:nvPr>
            <p:ph type="dt" sz="half" idx="10"/>
          </p:nvPr>
        </p:nvSpPr>
        <p:spPr/>
        <p:txBody>
          <a:bodyPr/>
          <a:lstStyle/>
          <a:p>
            <a:fld id="{04FA8919-5F85-4639-9620-19BB59EF7127}" type="datetime1">
              <a:rPr lang="pt-BR" smtClean="0"/>
              <a:t>07/09/2021</a:t>
            </a:fld>
            <a:endParaRPr lang="pt-BR"/>
          </a:p>
        </p:txBody>
      </p:sp>
      <p:sp>
        <p:nvSpPr>
          <p:cNvPr id="5" name="Footer Placeholder 4">
            <a:extLst>
              <a:ext uri="{FF2B5EF4-FFF2-40B4-BE49-F238E27FC236}">
                <a16:creationId xmlns:a16="http://schemas.microsoft.com/office/drawing/2014/main" id="{EC941A67-F1A0-42BE-93B4-BAC0802F73F3}"/>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5B6C2C63-966D-4975-A2EE-455B516D8BE3}"/>
              </a:ext>
            </a:extLst>
          </p:cNvPr>
          <p:cNvSpPr>
            <a:spLocks noGrp="1"/>
          </p:cNvSpPr>
          <p:nvPr>
            <p:ph type="sldNum" sz="quarter" idx="12"/>
          </p:nvPr>
        </p:nvSpPr>
        <p:spPr/>
        <p:txBody>
          <a:bodyPr/>
          <a:lstStyle/>
          <a:p>
            <a:fld id="{677C2731-5B1A-483B-BC69-58F17AA5AC0E}" type="slidenum">
              <a:rPr lang="pt-BR" smtClean="0"/>
              <a:t>‹#›</a:t>
            </a:fld>
            <a:endParaRPr lang="pt-BR"/>
          </a:p>
        </p:txBody>
      </p:sp>
    </p:spTree>
    <p:extLst>
      <p:ext uri="{BB962C8B-B14F-4D97-AF65-F5344CB8AC3E}">
        <p14:creationId xmlns:p14="http://schemas.microsoft.com/office/powerpoint/2010/main" val="36102773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9AFB25-083A-44C6-BD41-82D5DF4D64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t-BR"/>
          </a:p>
        </p:txBody>
      </p:sp>
      <p:sp>
        <p:nvSpPr>
          <p:cNvPr id="3" name="Text Placeholder 2">
            <a:extLst>
              <a:ext uri="{FF2B5EF4-FFF2-40B4-BE49-F238E27FC236}">
                <a16:creationId xmlns:a16="http://schemas.microsoft.com/office/drawing/2014/main" id="{30DDC202-A2CD-4418-8D95-DEC208BEDD9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40B84E-97D0-4D40-845A-2801AB9D094E}"/>
              </a:ext>
            </a:extLst>
          </p:cNvPr>
          <p:cNvSpPr>
            <a:spLocks noGrp="1"/>
          </p:cNvSpPr>
          <p:nvPr>
            <p:ph type="dt" sz="half" idx="10"/>
          </p:nvPr>
        </p:nvSpPr>
        <p:spPr/>
        <p:txBody>
          <a:bodyPr/>
          <a:lstStyle/>
          <a:p>
            <a:fld id="{E05586B1-873C-4D62-9286-1ADAC31714CA}" type="datetime1">
              <a:rPr lang="pt-BR" smtClean="0"/>
              <a:t>07/09/2021</a:t>
            </a:fld>
            <a:endParaRPr lang="pt-BR"/>
          </a:p>
        </p:txBody>
      </p:sp>
      <p:sp>
        <p:nvSpPr>
          <p:cNvPr id="5" name="Footer Placeholder 4">
            <a:extLst>
              <a:ext uri="{FF2B5EF4-FFF2-40B4-BE49-F238E27FC236}">
                <a16:creationId xmlns:a16="http://schemas.microsoft.com/office/drawing/2014/main" id="{B1415EE4-F4C3-4554-8C70-3428888E8E2C}"/>
              </a:ext>
            </a:extLst>
          </p:cNvPr>
          <p:cNvSpPr>
            <a:spLocks noGrp="1"/>
          </p:cNvSpPr>
          <p:nvPr>
            <p:ph type="ftr" sz="quarter" idx="11"/>
          </p:nvPr>
        </p:nvSpPr>
        <p:spPr/>
        <p:txBody>
          <a:bodyPr/>
          <a:lstStyle/>
          <a:p>
            <a:endParaRPr lang="pt-BR"/>
          </a:p>
        </p:txBody>
      </p:sp>
      <p:sp>
        <p:nvSpPr>
          <p:cNvPr id="6" name="Slide Number Placeholder 5">
            <a:extLst>
              <a:ext uri="{FF2B5EF4-FFF2-40B4-BE49-F238E27FC236}">
                <a16:creationId xmlns:a16="http://schemas.microsoft.com/office/drawing/2014/main" id="{6A48B4EF-885F-4B71-A637-3497864CF48A}"/>
              </a:ext>
            </a:extLst>
          </p:cNvPr>
          <p:cNvSpPr>
            <a:spLocks noGrp="1"/>
          </p:cNvSpPr>
          <p:nvPr>
            <p:ph type="sldNum" sz="quarter" idx="12"/>
          </p:nvPr>
        </p:nvSpPr>
        <p:spPr/>
        <p:txBody>
          <a:bodyPr/>
          <a:lstStyle/>
          <a:p>
            <a:fld id="{677C2731-5B1A-483B-BC69-58F17AA5AC0E}" type="slidenum">
              <a:rPr lang="pt-BR" smtClean="0"/>
              <a:t>‹#›</a:t>
            </a:fld>
            <a:endParaRPr lang="pt-BR"/>
          </a:p>
        </p:txBody>
      </p:sp>
    </p:spTree>
    <p:extLst>
      <p:ext uri="{BB962C8B-B14F-4D97-AF65-F5344CB8AC3E}">
        <p14:creationId xmlns:p14="http://schemas.microsoft.com/office/powerpoint/2010/main" val="17533319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DA96E-7A53-46E8-9F15-E0E8B7151E97}"/>
              </a:ext>
            </a:extLst>
          </p:cNvPr>
          <p:cNvSpPr>
            <a:spLocks noGrp="1"/>
          </p:cNvSpPr>
          <p:nvPr>
            <p:ph type="title"/>
          </p:nvPr>
        </p:nvSpPr>
        <p:spPr/>
        <p:txBody>
          <a:bodyPr/>
          <a:lstStyle/>
          <a:p>
            <a:r>
              <a:rPr lang="en-US"/>
              <a:t>Click to edit Master title style</a:t>
            </a:r>
            <a:endParaRPr lang="pt-BR"/>
          </a:p>
        </p:txBody>
      </p:sp>
      <p:sp>
        <p:nvSpPr>
          <p:cNvPr id="3" name="Content Placeholder 2">
            <a:extLst>
              <a:ext uri="{FF2B5EF4-FFF2-40B4-BE49-F238E27FC236}">
                <a16:creationId xmlns:a16="http://schemas.microsoft.com/office/drawing/2014/main" id="{D6BB41DA-2BAD-4EC8-9CB8-2AEF1F88C08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Content Placeholder 3">
            <a:extLst>
              <a:ext uri="{FF2B5EF4-FFF2-40B4-BE49-F238E27FC236}">
                <a16:creationId xmlns:a16="http://schemas.microsoft.com/office/drawing/2014/main" id="{D4AC1AAB-D4C0-4549-BB82-E2CFF036646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5" name="Date Placeholder 4">
            <a:extLst>
              <a:ext uri="{FF2B5EF4-FFF2-40B4-BE49-F238E27FC236}">
                <a16:creationId xmlns:a16="http://schemas.microsoft.com/office/drawing/2014/main" id="{160314F4-F79C-41B4-A1A3-51CAF402D89D}"/>
              </a:ext>
            </a:extLst>
          </p:cNvPr>
          <p:cNvSpPr>
            <a:spLocks noGrp="1"/>
          </p:cNvSpPr>
          <p:nvPr>
            <p:ph type="dt" sz="half" idx="10"/>
          </p:nvPr>
        </p:nvSpPr>
        <p:spPr/>
        <p:txBody>
          <a:bodyPr/>
          <a:lstStyle/>
          <a:p>
            <a:fld id="{70D89DA0-EB28-4F44-B8A9-DA11E9B697F2}" type="datetime1">
              <a:rPr lang="pt-BR" smtClean="0"/>
              <a:t>07/09/2021</a:t>
            </a:fld>
            <a:endParaRPr lang="pt-BR"/>
          </a:p>
        </p:txBody>
      </p:sp>
      <p:sp>
        <p:nvSpPr>
          <p:cNvPr id="6" name="Footer Placeholder 5">
            <a:extLst>
              <a:ext uri="{FF2B5EF4-FFF2-40B4-BE49-F238E27FC236}">
                <a16:creationId xmlns:a16="http://schemas.microsoft.com/office/drawing/2014/main" id="{9BD2E8A7-7379-447A-8881-34D199AE8327}"/>
              </a:ext>
            </a:extLst>
          </p:cNvPr>
          <p:cNvSpPr>
            <a:spLocks noGrp="1"/>
          </p:cNvSpPr>
          <p:nvPr>
            <p:ph type="ftr" sz="quarter" idx="11"/>
          </p:nvPr>
        </p:nvSpPr>
        <p:spPr/>
        <p:txBody>
          <a:bodyPr/>
          <a:lstStyle/>
          <a:p>
            <a:endParaRPr lang="pt-BR"/>
          </a:p>
        </p:txBody>
      </p:sp>
      <p:sp>
        <p:nvSpPr>
          <p:cNvPr id="7" name="Slide Number Placeholder 6">
            <a:extLst>
              <a:ext uri="{FF2B5EF4-FFF2-40B4-BE49-F238E27FC236}">
                <a16:creationId xmlns:a16="http://schemas.microsoft.com/office/drawing/2014/main" id="{9E4BA279-7538-4034-BB16-F2D5DE3B84D6}"/>
              </a:ext>
            </a:extLst>
          </p:cNvPr>
          <p:cNvSpPr>
            <a:spLocks noGrp="1"/>
          </p:cNvSpPr>
          <p:nvPr>
            <p:ph type="sldNum" sz="quarter" idx="12"/>
          </p:nvPr>
        </p:nvSpPr>
        <p:spPr/>
        <p:txBody>
          <a:bodyPr/>
          <a:lstStyle/>
          <a:p>
            <a:fld id="{677C2731-5B1A-483B-BC69-58F17AA5AC0E}" type="slidenum">
              <a:rPr lang="pt-BR" smtClean="0"/>
              <a:t>‹#›</a:t>
            </a:fld>
            <a:endParaRPr lang="pt-BR"/>
          </a:p>
        </p:txBody>
      </p:sp>
    </p:spTree>
    <p:extLst>
      <p:ext uri="{BB962C8B-B14F-4D97-AF65-F5344CB8AC3E}">
        <p14:creationId xmlns:p14="http://schemas.microsoft.com/office/powerpoint/2010/main" val="5097623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1ABB23-BE2C-4C05-BC14-BA43C0928F1B}"/>
              </a:ext>
            </a:extLst>
          </p:cNvPr>
          <p:cNvSpPr>
            <a:spLocks noGrp="1"/>
          </p:cNvSpPr>
          <p:nvPr>
            <p:ph type="title"/>
          </p:nvPr>
        </p:nvSpPr>
        <p:spPr>
          <a:xfrm>
            <a:off x="839788" y="365125"/>
            <a:ext cx="10515600" cy="1325563"/>
          </a:xfrm>
        </p:spPr>
        <p:txBody>
          <a:bodyPr/>
          <a:lstStyle/>
          <a:p>
            <a:r>
              <a:rPr lang="en-US"/>
              <a:t>Click to edit Master title style</a:t>
            </a:r>
            <a:endParaRPr lang="pt-BR"/>
          </a:p>
        </p:txBody>
      </p:sp>
      <p:sp>
        <p:nvSpPr>
          <p:cNvPr id="3" name="Text Placeholder 2">
            <a:extLst>
              <a:ext uri="{FF2B5EF4-FFF2-40B4-BE49-F238E27FC236}">
                <a16:creationId xmlns:a16="http://schemas.microsoft.com/office/drawing/2014/main" id="{377999E8-EDB4-4BB6-8D0C-34061AFD11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7810AB-3F50-418A-B67A-073796CE1A3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5" name="Text Placeholder 4">
            <a:extLst>
              <a:ext uri="{FF2B5EF4-FFF2-40B4-BE49-F238E27FC236}">
                <a16:creationId xmlns:a16="http://schemas.microsoft.com/office/drawing/2014/main" id="{650E8658-5105-49F8-911B-8F84C4A0DB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D9FA142-BC8B-443A-8EC2-31BE910C545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7" name="Date Placeholder 6">
            <a:extLst>
              <a:ext uri="{FF2B5EF4-FFF2-40B4-BE49-F238E27FC236}">
                <a16:creationId xmlns:a16="http://schemas.microsoft.com/office/drawing/2014/main" id="{AC89E5B4-A8FF-4C35-8ABD-3D3CD75A5861}"/>
              </a:ext>
            </a:extLst>
          </p:cNvPr>
          <p:cNvSpPr>
            <a:spLocks noGrp="1"/>
          </p:cNvSpPr>
          <p:nvPr>
            <p:ph type="dt" sz="half" idx="10"/>
          </p:nvPr>
        </p:nvSpPr>
        <p:spPr/>
        <p:txBody>
          <a:bodyPr/>
          <a:lstStyle/>
          <a:p>
            <a:fld id="{93762CB5-EADC-4E31-9471-92FE7E41452C}" type="datetime1">
              <a:rPr lang="pt-BR" smtClean="0"/>
              <a:t>07/09/2021</a:t>
            </a:fld>
            <a:endParaRPr lang="pt-BR"/>
          </a:p>
        </p:txBody>
      </p:sp>
      <p:sp>
        <p:nvSpPr>
          <p:cNvPr id="8" name="Footer Placeholder 7">
            <a:extLst>
              <a:ext uri="{FF2B5EF4-FFF2-40B4-BE49-F238E27FC236}">
                <a16:creationId xmlns:a16="http://schemas.microsoft.com/office/drawing/2014/main" id="{49203014-6C76-4E25-80F2-DF64E6D39226}"/>
              </a:ext>
            </a:extLst>
          </p:cNvPr>
          <p:cNvSpPr>
            <a:spLocks noGrp="1"/>
          </p:cNvSpPr>
          <p:nvPr>
            <p:ph type="ftr" sz="quarter" idx="11"/>
          </p:nvPr>
        </p:nvSpPr>
        <p:spPr/>
        <p:txBody>
          <a:bodyPr/>
          <a:lstStyle/>
          <a:p>
            <a:endParaRPr lang="pt-BR"/>
          </a:p>
        </p:txBody>
      </p:sp>
      <p:sp>
        <p:nvSpPr>
          <p:cNvPr id="9" name="Slide Number Placeholder 8">
            <a:extLst>
              <a:ext uri="{FF2B5EF4-FFF2-40B4-BE49-F238E27FC236}">
                <a16:creationId xmlns:a16="http://schemas.microsoft.com/office/drawing/2014/main" id="{D674E4F1-B32D-40EC-9EDD-619FE4651569}"/>
              </a:ext>
            </a:extLst>
          </p:cNvPr>
          <p:cNvSpPr>
            <a:spLocks noGrp="1"/>
          </p:cNvSpPr>
          <p:nvPr>
            <p:ph type="sldNum" sz="quarter" idx="12"/>
          </p:nvPr>
        </p:nvSpPr>
        <p:spPr/>
        <p:txBody>
          <a:bodyPr/>
          <a:lstStyle/>
          <a:p>
            <a:fld id="{677C2731-5B1A-483B-BC69-58F17AA5AC0E}" type="slidenum">
              <a:rPr lang="pt-BR" smtClean="0"/>
              <a:t>‹#›</a:t>
            </a:fld>
            <a:endParaRPr lang="pt-BR"/>
          </a:p>
        </p:txBody>
      </p:sp>
    </p:spTree>
    <p:extLst>
      <p:ext uri="{BB962C8B-B14F-4D97-AF65-F5344CB8AC3E}">
        <p14:creationId xmlns:p14="http://schemas.microsoft.com/office/powerpoint/2010/main" val="13260652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C41A1-BD12-44AB-8EB9-8E4A45668597}"/>
              </a:ext>
            </a:extLst>
          </p:cNvPr>
          <p:cNvSpPr>
            <a:spLocks noGrp="1"/>
          </p:cNvSpPr>
          <p:nvPr>
            <p:ph type="title"/>
          </p:nvPr>
        </p:nvSpPr>
        <p:spPr/>
        <p:txBody>
          <a:bodyPr/>
          <a:lstStyle/>
          <a:p>
            <a:r>
              <a:rPr lang="en-US"/>
              <a:t>Click to edit Master title style</a:t>
            </a:r>
            <a:endParaRPr lang="pt-BR"/>
          </a:p>
        </p:txBody>
      </p:sp>
      <p:sp>
        <p:nvSpPr>
          <p:cNvPr id="3" name="Date Placeholder 2">
            <a:extLst>
              <a:ext uri="{FF2B5EF4-FFF2-40B4-BE49-F238E27FC236}">
                <a16:creationId xmlns:a16="http://schemas.microsoft.com/office/drawing/2014/main" id="{DD7EBFC7-947E-4536-A4B0-39A967C6D4F4}"/>
              </a:ext>
            </a:extLst>
          </p:cNvPr>
          <p:cNvSpPr>
            <a:spLocks noGrp="1"/>
          </p:cNvSpPr>
          <p:nvPr>
            <p:ph type="dt" sz="half" idx="10"/>
          </p:nvPr>
        </p:nvSpPr>
        <p:spPr/>
        <p:txBody>
          <a:bodyPr/>
          <a:lstStyle/>
          <a:p>
            <a:fld id="{9294ADEA-B597-4042-96DB-20ED35B8F1C2}" type="datetime1">
              <a:rPr lang="pt-BR" smtClean="0"/>
              <a:t>07/09/2021</a:t>
            </a:fld>
            <a:endParaRPr lang="pt-BR"/>
          </a:p>
        </p:txBody>
      </p:sp>
      <p:sp>
        <p:nvSpPr>
          <p:cNvPr id="4" name="Footer Placeholder 3">
            <a:extLst>
              <a:ext uri="{FF2B5EF4-FFF2-40B4-BE49-F238E27FC236}">
                <a16:creationId xmlns:a16="http://schemas.microsoft.com/office/drawing/2014/main" id="{C0E046CC-56B1-4C3B-81B1-46C786D3B14A}"/>
              </a:ext>
            </a:extLst>
          </p:cNvPr>
          <p:cNvSpPr>
            <a:spLocks noGrp="1"/>
          </p:cNvSpPr>
          <p:nvPr>
            <p:ph type="ftr" sz="quarter" idx="11"/>
          </p:nvPr>
        </p:nvSpPr>
        <p:spPr/>
        <p:txBody>
          <a:bodyPr/>
          <a:lstStyle/>
          <a:p>
            <a:endParaRPr lang="pt-BR"/>
          </a:p>
        </p:txBody>
      </p:sp>
      <p:sp>
        <p:nvSpPr>
          <p:cNvPr id="5" name="Slide Number Placeholder 4">
            <a:extLst>
              <a:ext uri="{FF2B5EF4-FFF2-40B4-BE49-F238E27FC236}">
                <a16:creationId xmlns:a16="http://schemas.microsoft.com/office/drawing/2014/main" id="{6053F492-E51E-4BE2-A587-7E3B93D26739}"/>
              </a:ext>
            </a:extLst>
          </p:cNvPr>
          <p:cNvSpPr>
            <a:spLocks noGrp="1"/>
          </p:cNvSpPr>
          <p:nvPr>
            <p:ph type="sldNum" sz="quarter" idx="12"/>
          </p:nvPr>
        </p:nvSpPr>
        <p:spPr/>
        <p:txBody>
          <a:bodyPr/>
          <a:lstStyle/>
          <a:p>
            <a:fld id="{677C2731-5B1A-483B-BC69-58F17AA5AC0E}" type="slidenum">
              <a:rPr lang="pt-BR" smtClean="0"/>
              <a:t>‹#›</a:t>
            </a:fld>
            <a:endParaRPr lang="pt-BR"/>
          </a:p>
        </p:txBody>
      </p:sp>
    </p:spTree>
    <p:extLst>
      <p:ext uri="{BB962C8B-B14F-4D97-AF65-F5344CB8AC3E}">
        <p14:creationId xmlns:p14="http://schemas.microsoft.com/office/powerpoint/2010/main" val="2990751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1BF40F-060F-4C3E-A67A-520D8894437F}"/>
              </a:ext>
            </a:extLst>
          </p:cNvPr>
          <p:cNvSpPr>
            <a:spLocks noGrp="1"/>
          </p:cNvSpPr>
          <p:nvPr>
            <p:ph type="dt" sz="half" idx="10"/>
          </p:nvPr>
        </p:nvSpPr>
        <p:spPr/>
        <p:txBody>
          <a:bodyPr/>
          <a:lstStyle/>
          <a:p>
            <a:fld id="{06561F89-CE43-432D-BD11-9F7F86420DB6}" type="datetime1">
              <a:rPr lang="pt-BR" smtClean="0"/>
              <a:t>07/09/2021</a:t>
            </a:fld>
            <a:endParaRPr lang="pt-BR"/>
          </a:p>
        </p:txBody>
      </p:sp>
      <p:sp>
        <p:nvSpPr>
          <p:cNvPr id="3" name="Footer Placeholder 2">
            <a:extLst>
              <a:ext uri="{FF2B5EF4-FFF2-40B4-BE49-F238E27FC236}">
                <a16:creationId xmlns:a16="http://schemas.microsoft.com/office/drawing/2014/main" id="{AD489078-51BD-4E39-96B3-FD7D58638467}"/>
              </a:ext>
            </a:extLst>
          </p:cNvPr>
          <p:cNvSpPr>
            <a:spLocks noGrp="1"/>
          </p:cNvSpPr>
          <p:nvPr>
            <p:ph type="ftr" sz="quarter" idx="11"/>
          </p:nvPr>
        </p:nvSpPr>
        <p:spPr/>
        <p:txBody>
          <a:bodyPr/>
          <a:lstStyle/>
          <a:p>
            <a:endParaRPr lang="pt-BR"/>
          </a:p>
        </p:txBody>
      </p:sp>
      <p:sp>
        <p:nvSpPr>
          <p:cNvPr id="4" name="Slide Number Placeholder 3">
            <a:extLst>
              <a:ext uri="{FF2B5EF4-FFF2-40B4-BE49-F238E27FC236}">
                <a16:creationId xmlns:a16="http://schemas.microsoft.com/office/drawing/2014/main" id="{0462DC32-917A-4BD2-B26E-5344E1DD0CBF}"/>
              </a:ext>
            </a:extLst>
          </p:cNvPr>
          <p:cNvSpPr>
            <a:spLocks noGrp="1"/>
          </p:cNvSpPr>
          <p:nvPr>
            <p:ph type="sldNum" sz="quarter" idx="12"/>
          </p:nvPr>
        </p:nvSpPr>
        <p:spPr/>
        <p:txBody>
          <a:bodyPr/>
          <a:lstStyle/>
          <a:p>
            <a:fld id="{677C2731-5B1A-483B-BC69-58F17AA5AC0E}" type="slidenum">
              <a:rPr lang="pt-BR" smtClean="0"/>
              <a:t>‹#›</a:t>
            </a:fld>
            <a:endParaRPr lang="pt-BR"/>
          </a:p>
        </p:txBody>
      </p:sp>
    </p:spTree>
    <p:extLst>
      <p:ext uri="{BB962C8B-B14F-4D97-AF65-F5344CB8AC3E}">
        <p14:creationId xmlns:p14="http://schemas.microsoft.com/office/powerpoint/2010/main" val="14104343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620D6-BDEC-4438-BA22-1C6603A2BE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t-BR"/>
          </a:p>
        </p:txBody>
      </p:sp>
      <p:sp>
        <p:nvSpPr>
          <p:cNvPr id="3" name="Content Placeholder 2">
            <a:extLst>
              <a:ext uri="{FF2B5EF4-FFF2-40B4-BE49-F238E27FC236}">
                <a16:creationId xmlns:a16="http://schemas.microsoft.com/office/drawing/2014/main" id="{188D57D5-C892-4F7F-BDBA-3FFEECF40F1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Text Placeholder 3">
            <a:extLst>
              <a:ext uri="{FF2B5EF4-FFF2-40B4-BE49-F238E27FC236}">
                <a16:creationId xmlns:a16="http://schemas.microsoft.com/office/drawing/2014/main" id="{6A81138F-B9CF-43B3-AA77-A013749C99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DA8EE6-F678-4F56-8F8E-DB4032A02E3C}"/>
              </a:ext>
            </a:extLst>
          </p:cNvPr>
          <p:cNvSpPr>
            <a:spLocks noGrp="1"/>
          </p:cNvSpPr>
          <p:nvPr>
            <p:ph type="dt" sz="half" idx="10"/>
          </p:nvPr>
        </p:nvSpPr>
        <p:spPr/>
        <p:txBody>
          <a:bodyPr/>
          <a:lstStyle/>
          <a:p>
            <a:fld id="{E316A0E1-58EC-458A-B375-96256D8A4DB2}" type="datetime1">
              <a:rPr lang="pt-BR" smtClean="0"/>
              <a:t>07/09/2021</a:t>
            </a:fld>
            <a:endParaRPr lang="pt-BR"/>
          </a:p>
        </p:txBody>
      </p:sp>
      <p:sp>
        <p:nvSpPr>
          <p:cNvPr id="6" name="Footer Placeholder 5">
            <a:extLst>
              <a:ext uri="{FF2B5EF4-FFF2-40B4-BE49-F238E27FC236}">
                <a16:creationId xmlns:a16="http://schemas.microsoft.com/office/drawing/2014/main" id="{3B59EAAB-E323-44D7-9CC9-C55FC0C92721}"/>
              </a:ext>
            </a:extLst>
          </p:cNvPr>
          <p:cNvSpPr>
            <a:spLocks noGrp="1"/>
          </p:cNvSpPr>
          <p:nvPr>
            <p:ph type="ftr" sz="quarter" idx="11"/>
          </p:nvPr>
        </p:nvSpPr>
        <p:spPr/>
        <p:txBody>
          <a:bodyPr/>
          <a:lstStyle/>
          <a:p>
            <a:endParaRPr lang="pt-BR"/>
          </a:p>
        </p:txBody>
      </p:sp>
      <p:sp>
        <p:nvSpPr>
          <p:cNvPr id="7" name="Slide Number Placeholder 6">
            <a:extLst>
              <a:ext uri="{FF2B5EF4-FFF2-40B4-BE49-F238E27FC236}">
                <a16:creationId xmlns:a16="http://schemas.microsoft.com/office/drawing/2014/main" id="{42C785B1-FC24-4820-B213-3AA871F1BF4E}"/>
              </a:ext>
            </a:extLst>
          </p:cNvPr>
          <p:cNvSpPr>
            <a:spLocks noGrp="1"/>
          </p:cNvSpPr>
          <p:nvPr>
            <p:ph type="sldNum" sz="quarter" idx="12"/>
          </p:nvPr>
        </p:nvSpPr>
        <p:spPr/>
        <p:txBody>
          <a:bodyPr/>
          <a:lstStyle/>
          <a:p>
            <a:fld id="{677C2731-5B1A-483B-BC69-58F17AA5AC0E}" type="slidenum">
              <a:rPr lang="pt-BR" smtClean="0"/>
              <a:t>‹#›</a:t>
            </a:fld>
            <a:endParaRPr lang="pt-BR"/>
          </a:p>
        </p:txBody>
      </p:sp>
    </p:spTree>
    <p:extLst>
      <p:ext uri="{BB962C8B-B14F-4D97-AF65-F5344CB8AC3E}">
        <p14:creationId xmlns:p14="http://schemas.microsoft.com/office/powerpoint/2010/main" val="28244709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E9DE0-9E7D-4F14-B722-BCFB0F41CD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t-BR"/>
          </a:p>
        </p:txBody>
      </p:sp>
      <p:sp>
        <p:nvSpPr>
          <p:cNvPr id="3" name="Picture Placeholder 2">
            <a:extLst>
              <a:ext uri="{FF2B5EF4-FFF2-40B4-BE49-F238E27FC236}">
                <a16:creationId xmlns:a16="http://schemas.microsoft.com/office/drawing/2014/main" id="{0476903D-B4E3-4772-8452-842658E5EC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Text Placeholder 3">
            <a:extLst>
              <a:ext uri="{FF2B5EF4-FFF2-40B4-BE49-F238E27FC236}">
                <a16:creationId xmlns:a16="http://schemas.microsoft.com/office/drawing/2014/main" id="{CD7FAC4F-9C89-494D-AC7E-6E86990C3B0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475F18-C9D4-44E4-91E4-D2B798837377}"/>
              </a:ext>
            </a:extLst>
          </p:cNvPr>
          <p:cNvSpPr>
            <a:spLocks noGrp="1"/>
          </p:cNvSpPr>
          <p:nvPr>
            <p:ph type="dt" sz="half" idx="10"/>
          </p:nvPr>
        </p:nvSpPr>
        <p:spPr/>
        <p:txBody>
          <a:bodyPr/>
          <a:lstStyle/>
          <a:p>
            <a:fld id="{1D3C8AAD-D167-4182-B114-B699EC5AF032}" type="datetime1">
              <a:rPr lang="pt-BR" smtClean="0"/>
              <a:t>07/09/2021</a:t>
            </a:fld>
            <a:endParaRPr lang="pt-BR"/>
          </a:p>
        </p:txBody>
      </p:sp>
      <p:sp>
        <p:nvSpPr>
          <p:cNvPr id="6" name="Footer Placeholder 5">
            <a:extLst>
              <a:ext uri="{FF2B5EF4-FFF2-40B4-BE49-F238E27FC236}">
                <a16:creationId xmlns:a16="http://schemas.microsoft.com/office/drawing/2014/main" id="{4E97631D-9914-44A2-8C8A-F71F2985055A}"/>
              </a:ext>
            </a:extLst>
          </p:cNvPr>
          <p:cNvSpPr>
            <a:spLocks noGrp="1"/>
          </p:cNvSpPr>
          <p:nvPr>
            <p:ph type="ftr" sz="quarter" idx="11"/>
          </p:nvPr>
        </p:nvSpPr>
        <p:spPr/>
        <p:txBody>
          <a:bodyPr/>
          <a:lstStyle/>
          <a:p>
            <a:endParaRPr lang="pt-BR"/>
          </a:p>
        </p:txBody>
      </p:sp>
      <p:sp>
        <p:nvSpPr>
          <p:cNvPr id="7" name="Slide Number Placeholder 6">
            <a:extLst>
              <a:ext uri="{FF2B5EF4-FFF2-40B4-BE49-F238E27FC236}">
                <a16:creationId xmlns:a16="http://schemas.microsoft.com/office/drawing/2014/main" id="{4012AB81-69F2-4FC8-821D-2059378BAC2A}"/>
              </a:ext>
            </a:extLst>
          </p:cNvPr>
          <p:cNvSpPr>
            <a:spLocks noGrp="1"/>
          </p:cNvSpPr>
          <p:nvPr>
            <p:ph type="sldNum" sz="quarter" idx="12"/>
          </p:nvPr>
        </p:nvSpPr>
        <p:spPr/>
        <p:txBody>
          <a:bodyPr/>
          <a:lstStyle/>
          <a:p>
            <a:fld id="{677C2731-5B1A-483B-BC69-58F17AA5AC0E}" type="slidenum">
              <a:rPr lang="pt-BR" smtClean="0"/>
              <a:t>‹#›</a:t>
            </a:fld>
            <a:endParaRPr lang="pt-BR"/>
          </a:p>
        </p:txBody>
      </p:sp>
    </p:spTree>
    <p:extLst>
      <p:ext uri="{BB962C8B-B14F-4D97-AF65-F5344CB8AC3E}">
        <p14:creationId xmlns:p14="http://schemas.microsoft.com/office/powerpoint/2010/main" val="3030692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E2E38"/>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D60A1D-867C-490E-89BA-BF6D3AE41F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t-BR"/>
          </a:p>
        </p:txBody>
      </p:sp>
      <p:sp>
        <p:nvSpPr>
          <p:cNvPr id="3" name="Text Placeholder 2">
            <a:extLst>
              <a:ext uri="{FF2B5EF4-FFF2-40B4-BE49-F238E27FC236}">
                <a16:creationId xmlns:a16="http://schemas.microsoft.com/office/drawing/2014/main" id="{34283BE9-081B-4364-A1AD-B299AC70B4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a:extLst>
              <a:ext uri="{FF2B5EF4-FFF2-40B4-BE49-F238E27FC236}">
                <a16:creationId xmlns:a16="http://schemas.microsoft.com/office/drawing/2014/main" id="{A3001FFD-F438-4740-8655-3DE78A2F2A5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1A468F-9392-4D34-9F50-929E9DF399F1}" type="datetime1">
              <a:rPr lang="pt-BR" smtClean="0"/>
              <a:t>07/09/2021</a:t>
            </a:fld>
            <a:endParaRPr lang="pt-BR"/>
          </a:p>
        </p:txBody>
      </p:sp>
      <p:sp>
        <p:nvSpPr>
          <p:cNvPr id="5" name="Footer Placeholder 4">
            <a:extLst>
              <a:ext uri="{FF2B5EF4-FFF2-40B4-BE49-F238E27FC236}">
                <a16:creationId xmlns:a16="http://schemas.microsoft.com/office/drawing/2014/main" id="{0D93667F-C8C5-4B5A-B900-8670860B29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Slide Number Placeholder 5">
            <a:extLst>
              <a:ext uri="{FF2B5EF4-FFF2-40B4-BE49-F238E27FC236}">
                <a16:creationId xmlns:a16="http://schemas.microsoft.com/office/drawing/2014/main" id="{55534E5C-1DB7-40DA-90D3-77CCD8CA88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7C2731-5B1A-483B-BC69-58F17AA5AC0E}" type="slidenum">
              <a:rPr lang="pt-BR" smtClean="0"/>
              <a:t>‹#›</a:t>
            </a:fld>
            <a:endParaRPr lang="pt-BR"/>
          </a:p>
        </p:txBody>
      </p:sp>
    </p:spTree>
    <p:extLst>
      <p:ext uri="{BB962C8B-B14F-4D97-AF65-F5344CB8AC3E}">
        <p14:creationId xmlns:p14="http://schemas.microsoft.com/office/powerpoint/2010/main" val="39508421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5" Type="http://schemas.openxmlformats.org/officeDocument/2006/relationships/slide" Target="slide22.xml"/><Relationship Id="rId4" Type="http://schemas.openxmlformats.org/officeDocument/2006/relationships/slide" Target="slide10.xml"/></Relationships>
</file>

<file path=ppt/slides/_rels/slide12.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5" Type="http://schemas.openxmlformats.org/officeDocument/2006/relationships/slide" Target="slide22.xml"/><Relationship Id="rId4" Type="http://schemas.openxmlformats.org/officeDocument/2006/relationships/slide" Target="slide10.xml"/></Relationships>
</file>

<file path=ppt/slides/_rels/slide13.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5" Type="http://schemas.openxmlformats.org/officeDocument/2006/relationships/slide" Target="slide22.xml"/><Relationship Id="rId4" Type="http://schemas.openxmlformats.org/officeDocument/2006/relationships/slide" Target="slide10.xml"/></Relationships>
</file>

<file path=ppt/slides/_rels/slide14.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6" Type="http://schemas.openxmlformats.org/officeDocument/2006/relationships/image" Target="../media/image13.emf"/><Relationship Id="rId5" Type="http://schemas.openxmlformats.org/officeDocument/2006/relationships/slide" Target="slide22.xml"/><Relationship Id="rId4" Type="http://schemas.openxmlformats.org/officeDocument/2006/relationships/slide" Target="slide10.xml"/></Relationships>
</file>

<file path=ppt/slides/_rels/slide15.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5" Type="http://schemas.openxmlformats.org/officeDocument/2006/relationships/slide" Target="slide22.xml"/><Relationship Id="rId4" Type="http://schemas.openxmlformats.org/officeDocument/2006/relationships/slide" Target="slide10.xml"/></Relationships>
</file>

<file path=ppt/slides/_rels/slide16.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6" Type="http://schemas.openxmlformats.org/officeDocument/2006/relationships/image" Target="../media/image14.png"/><Relationship Id="rId5" Type="http://schemas.openxmlformats.org/officeDocument/2006/relationships/slide" Target="slide22.xml"/><Relationship Id="rId4" Type="http://schemas.openxmlformats.org/officeDocument/2006/relationships/slide" Target="slide10.xml"/></Relationships>
</file>

<file path=ppt/slides/_rels/slide17.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slide" Target="slide22.xml"/><Relationship Id="rId4" Type="http://schemas.openxmlformats.org/officeDocument/2006/relationships/slide" Target="slide10.xml"/></Relationships>
</file>

<file path=ppt/slides/_rels/slide18.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6" Type="http://schemas.openxmlformats.org/officeDocument/2006/relationships/image" Target="../media/image16.png"/><Relationship Id="rId5" Type="http://schemas.openxmlformats.org/officeDocument/2006/relationships/slide" Target="slide22.xml"/><Relationship Id="rId4" Type="http://schemas.openxmlformats.org/officeDocument/2006/relationships/slide" Target="slide10.xml"/></Relationships>
</file>

<file path=ppt/slides/_rels/slide19.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6" Type="http://schemas.openxmlformats.org/officeDocument/2006/relationships/image" Target="../media/image17.png"/><Relationship Id="rId5" Type="http://schemas.openxmlformats.org/officeDocument/2006/relationships/slide" Target="slide22.xml"/><Relationship Id="rId4" Type="http://schemas.openxmlformats.org/officeDocument/2006/relationships/slide" Target="slide10.xml"/></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22.xml"/><Relationship Id="rId2" Type="http://schemas.openxmlformats.org/officeDocument/2006/relationships/image" Target="../media/image4.jpg"/><Relationship Id="rId1" Type="http://schemas.openxmlformats.org/officeDocument/2006/relationships/slideLayout" Target="../slideLayouts/slideLayout7.xml"/><Relationship Id="rId6" Type="http://schemas.openxmlformats.org/officeDocument/2006/relationships/slide" Target="slide10.xml"/><Relationship Id="rId5" Type="http://schemas.openxmlformats.org/officeDocument/2006/relationships/slide" Target="slide8.xml"/><Relationship Id="rId4" Type="http://schemas.openxmlformats.org/officeDocument/2006/relationships/slide" Target="slide6.xml"/></Relationships>
</file>

<file path=ppt/slides/_rels/slide20.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slide" Target="slide22.xml"/><Relationship Id="rId4" Type="http://schemas.openxmlformats.org/officeDocument/2006/relationships/slide" Target="slide10.xml"/></Relationships>
</file>

<file path=ppt/slides/_rels/slide21.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6" Type="http://schemas.openxmlformats.org/officeDocument/2006/relationships/image" Target="../media/image19.png"/><Relationship Id="rId5" Type="http://schemas.openxmlformats.org/officeDocument/2006/relationships/slide" Target="slide22.xml"/><Relationship Id="rId4" Type="http://schemas.openxmlformats.org/officeDocument/2006/relationships/slide" Target="slide10.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4" Type="http://schemas.openxmlformats.org/officeDocument/2006/relationships/slide" Target="slide10.xml"/></Relationships>
</file>

<file path=ppt/slides/_rels/slide24.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4" Type="http://schemas.openxmlformats.org/officeDocument/2006/relationships/slide" Target="slide10.xml"/></Relationships>
</file>

<file path=ppt/slides/_rels/slide25.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4" Type="http://schemas.openxmlformats.org/officeDocument/2006/relationships/slide" Target="slide10.xml"/></Relationships>
</file>

<file path=ppt/slides/_rels/slide26.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4" Type="http://schemas.openxmlformats.org/officeDocument/2006/relationships/slide" Target="slide10.xml"/></Relationships>
</file>

<file path=ppt/slides/_rels/slide27.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4" Type="http://schemas.openxmlformats.org/officeDocument/2006/relationships/slide" Target="slide10.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slide" Target="slide3.xml"/><Relationship Id="rId2" Type="http://schemas.openxmlformats.org/officeDocument/2006/relationships/image" Target="../media/image5.jp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slide" Target="slide8.xml"/><Relationship Id="rId7" Type="http://schemas.openxmlformats.org/officeDocument/2006/relationships/image" Target="../media/image6.jpeg"/><Relationship Id="rId2" Type="http://schemas.openxmlformats.org/officeDocument/2006/relationships/slide" Target="slide6.xml"/><Relationship Id="rId1" Type="http://schemas.openxmlformats.org/officeDocument/2006/relationships/slideLayout" Target="../slideLayouts/slideLayout12.xml"/><Relationship Id="rId6" Type="http://schemas.openxmlformats.org/officeDocument/2006/relationships/slide" Target="slide22.xml"/><Relationship Id="rId5" Type="http://schemas.openxmlformats.org/officeDocument/2006/relationships/slide" Target="slide3.xml"/><Relationship Id="rId4" Type="http://schemas.openxmlformats.org/officeDocument/2006/relationships/slide" Target="slide10.xml"/></Relationships>
</file>

<file path=ppt/slides/_rels/slide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 Target="slide8.xml"/><Relationship Id="rId7" Type="http://schemas.openxmlformats.org/officeDocument/2006/relationships/image" Target="../media/image8.PNG"/><Relationship Id="rId2" Type="http://schemas.openxmlformats.org/officeDocument/2006/relationships/slide" Target="slide6.xml"/><Relationship Id="rId1" Type="http://schemas.openxmlformats.org/officeDocument/2006/relationships/slideLayout" Target="../slideLayouts/slideLayout12.xml"/><Relationship Id="rId6" Type="http://schemas.openxmlformats.org/officeDocument/2006/relationships/slide" Target="slide22.xml"/><Relationship Id="rId5" Type="http://schemas.openxmlformats.org/officeDocument/2006/relationships/slide" Target="slide3.xml"/><Relationship Id="rId4" Type="http://schemas.openxmlformats.org/officeDocument/2006/relationships/slide" Target="slide10.xml"/><Relationship Id="rId9" Type="http://schemas.openxmlformats.org/officeDocument/2006/relationships/image" Target="../media/image10.PNG"/></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5" Type="http://schemas.openxmlformats.org/officeDocument/2006/relationships/slide" Target="slide22.xml"/><Relationship Id="rId4" Type="http://schemas.openxmlformats.org/officeDocument/2006/relationships/slide" Target="slide10.xml"/></Relationships>
</file>

<file path=ppt/slides/_rels/slide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slide" Target="slide6.xml"/><Relationship Id="rId1" Type="http://schemas.openxmlformats.org/officeDocument/2006/relationships/slideLayout" Target="../slideLayouts/slideLayout12.xml"/><Relationship Id="rId5" Type="http://schemas.openxmlformats.org/officeDocument/2006/relationships/slide" Target="slide22.xml"/><Relationship Id="rId4" Type="http://schemas.openxmlformats.org/officeDocument/2006/relationships/slide" Target="slide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38">
            <a:extLst>
              <a:ext uri="{FF2B5EF4-FFF2-40B4-BE49-F238E27FC236}">
                <a16:creationId xmlns:a16="http://schemas.microsoft.com/office/drawing/2014/main" id="{A8A75000-6EA0-4B86-8055-EFC68F6C8C63}"/>
              </a:ext>
            </a:extLst>
          </p:cNvPr>
          <p:cNvPicPr>
            <a:picLocks noChangeAspect="1"/>
          </p:cNvPicPr>
          <p:nvPr/>
        </p:nvPicPr>
        <p:blipFill rotWithShape="1">
          <a:blip r:embed="rId2">
            <a:extLst>
              <a:ext uri="{28A0092B-C50C-407E-A947-70E740481C1C}">
                <a14:useLocalDpi xmlns:a14="http://schemas.microsoft.com/office/drawing/2010/main" val="0"/>
              </a:ext>
            </a:extLst>
          </a:blip>
          <a:srcRect l="-1" r="31034"/>
          <a:stretch/>
        </p:blipFill>
        <p:spPr>
          <a:xfrm flipH="1">
            <a:off x="5097291" y="-16252"/>
            <a:ext cx="7094707" cy="6858000"/>
          </a:xfrm>
          <a:prstGeom prst="rect">
            <a:avLst/>
          </a:prstGeom>
          <a:effectLst>
            <a:innerShdw blurRad="876300" dist="825500">
              <a:srgbClr val="2E2E38"/>
            </a:innerShdw>
          </a:effectLst>
        </p:spPr>
      </p:pic>
      <p:pic>
        <p:nvPicPr>
          <p:cNvPr id="28" name="Picture 27">
            <a:extLst>
              <a:ext uri="{FF2B5EF4-FFF2-40B4-BE49-F238E27FC236}">
                <a16:creationId xmlns:a16="http://schemas.microsoft.com/office/drawing/2014/main" id="{CE26F15B-763F-4351-9618-3AAEB970E5DF}"/>
              </a:ext>
            </a:extLst>
          </p:cNvPr>
          <p:cNvPicPr>
            <a:picLocks noChangeAspect="1"/>
          </p:cNvPicPr>
          <p:nvPr/>
        </p:nvPicPr>
        <p:blipFill rotWithShape="1">
          <a:blip r:embed="rId3">
            <a:extLst>
              <a:ext uri="{28A0092B-C50C-407E-A947-70E740481C1C}">
                <a14:useLocalDpi xmlns:a14="http://schemas.microsoft.com/office/drawing/2010/main" val="0"/>
              </a:ext>
            </a:extLst>
          </a:blip>
          <a:srcRect l="7497" r="22917"/>
          <a:stretch/>
        </p:blipFill>
        <p:spPr>
          <a:xfrm>
            <a:off x="5022668" y="0"/>
            <a:ext cx="7169331" cy="6858000"/>
          </a:xfrm>
          <a:prstGeom prst="rect">
            <a:avLst/>
          </a:prstGeom>
          <a:effectLst>
            <a:innerShdw blurRad="876300" dist="825500" dir="10800000">
              <a:srgbClr val="2E2E38"/>
            </a:innerShdw>
          </a:effectLst>
        </p:spPr>
      </p:pic>
      <p:sp>
        <p:nvSpPr>
          <p:cNvPr id="4" name="Rectangle 48">
            <a:extLst>
              <a:ext uri="{FF2B5EF4-FFF2-40B4-BE49-F238E27FC236}">
                <a16:creationId xmlns:a16="http://schemas.microsoft.com/office/drawing/2014/main" id="{80456E89-0499-4565-A0AD-44F0C2A97BA4}"/>
              </a:ext>
            </a:extLst>
          </p:cNvPr>
          <p:cNvSpPr>
            <a:spLocks noChangeArrowheads="1"/>
          </p:cNvSpPr>
          <p:nvPr/>
        </p:nvSpPr>
        <p:spPr bwMode="gray">
          <a:xfrm>
            <a:off x="6069094" y="3233296"/>
            <a:ext cx="458812" cy="459051"/>
          </a:xfrm>
          <a:prstGeom prst="rect">
            <a:avLst/>
          </a:prstGeom>
          <a:solidFill>
            <a:schemeClr val="accent5">
              <a:lumMod val="75000"/>
            </a:schemeClr>
          </a:solidFill>
          <a:ln>
            <a:noFill/>
          </a:ln>
        </p:spPr>
        <p:txBody>
          <a:bodyPr vert="horz" wrap="square" lIns="91392" tIns="45696" rIns="91392" bIns="45696" numCol="1" anchor="t" anchorCtr="0" compatLnSpc="1">
            <a:prstTxWarp prst="textNoShape">
              <a:avLst/>
            </a:prstTxWarp>
          </a:bodyPr>
          <a:lstStyle/>
          <a:p>
            <a:endParaRPr lang="en-IN" sz="1799" dirty="0"/>
          </a:p>
        </p:txBody>
      </p:sp>
      <p:sp>
        <p:nvSpPr>
          <p:cNvPr id="5" name="Rectangle 49">
            <a:extLst>
              <a:ext uri="{FF2B5EF4-FFF2-40B4-BE49-F238E27FC236}">
                <a16:creationId xmlns:a16="http://schemas.microsoft.com/office/drawing/2014/main" id="{6B071091-5ECC-4987-BB83-113753E15ABD}"/>
              </a:ext>
            </a:extLst>
          </p:cNvPr>
          <p:cNvSpPr>
            <a:spLocks noChangeArrowheads="1"/>
          </p:cNvSpPr>
          <p:nvPr/>
        </p:nvSpPr>
        <p:spPr bwMode="gray">
          <a:xfrm>
            <a:off x="5479807" y="3233296"/>
            <a:ext cx="458812" cy="459051"/>
          </a:xfrm>
          <a:prstGeom prst="rect">
            <a:avLst/>
          </a:prstGeom>
          <a:solidFill>
            <a:schemeClr val="accent5">
              <a:lumMod val="75000"/>
            </a:schemeClr>
          </a:solidFill>
          <a:ln>
            <a:noFill/>
          </a:ln>
        </p:spPr>
        <p:txBody>
          <a:bodyPr vert="horz" wrap="square" lIns="91392" tIns="45696" rIns="91392" bIns="45696" numCol="1" anchor="t" anchorCtr="0" compatLnSpc="1">
            <a:prstTxWarp prst="textNoShape">
              <a:avLst/>
            </a:prstTxWarp>
          </a:bodyPr>
          <a:lstStyle/>
          <a:p>
            <a:endParaRPr lang="en-IN" sz="1799" dirty="0"/>
          </a:p>
        </p:txBody>
      </p:sp>
      <p:sp>
        <p:nvSpPr>
          <p:cNvPr id="6" name="Rectangle 51">
            <a:extLst>
              <a:ext uri="{FF2B5EF4-FFF2-40B4-BE49-F238E27FC236}">
                <a16:creationId xmlns:a16="http://schemas.microsoft.com/office/drawing/2014/main" id="{09ADD97C-4DE0-4666-B1D8-66563FA7D32F}"/>
              </a:ext>
            </a:extLst>
          </p:cNvPr>
          <p:cNvSpPr>
            <a:spLocks noChangeArrowheads="1"/>
          </p:cNvSpPr>
          <p:nvPr/>
        </p:nvSpPr>
        <p:spPr bwMode="gray">
          <a:xfrm>
            <a:off x="6658381" y="3233296"/>
            <a:ext cx="458812" cy="459051"/>
          </a:xfrm>
          <a:prstGeom prst="rect">
            <a:avLst/>
          </a:prstGeom>
          <a:solidFill>
            <a:schemeClr val="accent5">
              <a:lumMod val="75000"/>
            </a:schemeClr>
          </a:solidFill>
          <a:ln>
            <a:noFill/>
          </a:ln>
        </p:spPr>
        <p:txBody>
          <a:bodyPr vert="horz" wrap="square" lIns="91392" tIns="45696" rIns="91392" bIns="45696" numCol="1" anchor="t" anchorCtr="0" compatLnSpc="1">
            <a:prstTxWarp prst="textNoShape">
              <a:avLst/>
            </a:prstTxWarp>
          </a:bodyPr>
          <a:lstStyle/>
          <a:p>
            <a:endParaRPr lang="en-IN" sz="1799" dirty="0"/>
          </a:p>
        </p:txBody>
      </p:sp>
      <p:sp>
        <p:nvSpPr>
          <p:cNvPr id="7" name="Rectangle 6">
            <a:extLst>
              <a:ext uri="{FF2B5EF4-FFF2-40B4-BE49-F238E27FC236}">
                <a16:creationId xmlns:a16="http://schemas.microsoft.com/office/drawing/2014/main" id="{2F9B8219-479F-470D-8AC4-1F38C8F44FBA}"/>
              </a:ext>
            </a:extLst>
          </p:cNvPr>
          <p:cNvSpPr>
            <a:spLocks noChangeArrowheads="1"/>
          </p:cNvSpPr>
          <p:nvPr/>
        </p:nvSpPr>
        <p:spPr bwMode="gray">
          <a:xfrm>
            <a:off x="759001" y="3609699"/>
            <a:ext cx="198225" cy="202295"/>
          </a:xfrm>
          <a:prstGeom prst="rect">
            <a:avLst/>
          </a:prstGeom>
          <a:solidFill>
            <a:schemeClr val="accent5">
              <a:lumMod val="75000"/>
            </a:schemeClr>
          </a:solidFill>
          <a:ln>
            <a:noFill/>
          </a:ln>
        </p:spPr>
        <p:txBody>
          <a:bodyPr vert="horz" wrap="square" lIns="91392" tIns="45696" rIns="91392" bIns="45696" numCol="1" anchor="t" anchorCtr="0" compatLnSpc="1">
            <a:prstTxWarp prst="textNoShape">
              <a:avLst/>
            </a:prstTxWarp>
          </a:bodyPr>
          <a:lstStyle/>
          <a:p>
            <a:endParaRPr lang="en-IN" sz="1799" dirty="0"/>
          </a:p>
        </p:txBody>
      </p:sp>
      <p:sp>
        <p:nvSpPr>
          <p:cNvPr id="8" name="Rectangle 7">
            <a:extLst>
              <a:ext uri="{FF2B5EF4-FFF2-40B4-BE49-F238E27FC236}">
                <a16:creationId xmlns:a16="http://schemas.microsoft.com/office/drawing/2014/main" id="{C32D5109-EE78-4D85-8C5E-BAA2433DB9C2}"/>
              </a:ext>
            </a:extLst>
          </p:cNvPr>
          <p:cNvSpPr>
            <a:spLocks noChangeArrowheads="1"/>
          </p:cNvSpPr>
          <p:nvPr/>
        </p:nvSpPr>
        <p:spPr bwMode="gray">
          <a:xfrm>
            <a:off x="1102175" y="3609699"/>
            <a:ext cx="198225" cy="202295"/>
          </a:xfrm>
          <a:prstGeom prst="rect">
            <a:avLst/>
          </a:prstGeom>
          <a:solidFill>
            <a:schemeClr val="accent5">
              <a:lumMod val="75000"/>
            </a:schemeClr>
          </a:solidFill>
          <a:ln>
            <a:noFill/>
          </a:ln>
        </p:spPr>
        <p:txBody>
          <a:bodyPr vert="horz" wrap="square" lIns="91392" tIns="45696" rIns="91392" bIns="45696" numCol="1" anchor="t" anchorCtr="0" compatLnSpc="1">
            <a:prstTxWarp prst="textNoShape">
              <a:avLst/>
            </a:prstTxWarp>
          </a:bodyPr>
          <a:lstStyle/>
          <a:p>
            <a:endParaRPr lang="en-IN" sz="1799" dirty="0"/>
          </a:p>
        </p:txBody>
      </p:sp>
      <p:sp>
        <p:nvSpPr>
          <p:cNvPr id="10" name="Freeform 21">
            <a:extLst>
              <a:ext uri="{FF2B5EF4-FFF2-40B4-BE49-F238E27FC236}">
                <a16:creationId xmlns:a16="http://schemas.microsoft.com/office/drawing/2014/main" id="{0FBB160C-9A12-48C2-9C49-DF91CE37EFB0}"/>
              </a:ext>
            </a:extLst>
          </p:cNvPr>
          <p:cNvSpPr>
            <a:spLocks/>
          </p:cNvSpPr>
          <p:nvPr/>
        </p:nvSpPr>
        <p:spPr bwMode="gray">
          <a:xfrm>
            <a:off x="4688942" y="374286"/>
            <a:ext cx="202190" cy="3235413"/>
          </a:xfrm>
          <a:custGeom>
            <a:avLst/>
            <a:gdLst>
              <a:gd name="connsiteX0" fmla="*/ 161925 w 161925"/>
              <a:gd name="connsiteY0" fmla="*/ 0 h 3748985"/>
              <a:gd name="connsiteX1" fmla="*/ 161925 w 161925"/>
              <a:gd name="connsiteY1" fmla="*/ 3748985 h 3748985"/>
              <a:gd name="connsiteX2" fmla="*/ 0 w 161925"/>
              <a:gd name="connsiteY2" fmla="*/ 3748985 h 3748985"/>
              <a:gd name="connsiteX3" fmla="*/ 0 w 161925"/>
              <a:gd name="connsiteY3" fmla="*/ 28754 h 3748985"/>
            </a:gdLst>
            <a:ahLst/>
            <a:cxnLst>
              <a:cxn ang="0">
                <a:pos x="connsiteX0" y="connsiteY0"/>
              </a:cxn>
              <a:cxn ang="0">
                <a:pos x="connsiteX1" y="connsiteY1"/>
              </a:cxn>
              <a:cxn ang="0">
                <a:pos x="connsiteX2" y="connsiteY2"/>
              </a:cxn>
              <a:cxn ang="0">
                <a:pos x="connsiteX3" y="connsiteY3"/>
              </a:cxn>
            </a:cxnLst>
            <a:rect l="l" t="t" r="r" b="b"/>
            <a:pathLst>
              <a:path w="161925" h="3748985">
                <a:moveTo>
                  <a:pt x="161925" y="0"/>
                </a:moveTo>
                <a:lnTo>
                  <a:pt x="161925" y="3748985"/>
                </a:lnTo>
                <a:lnTo>
                  <a:pt x="0" y="3748985"/>
                </a:lnTo>
                <a:lnTo>
                  <a:pt x="0" y="28754"/>
                </a:lnTo>
                <a:close/>
              </a:path>
            </a:pathLst>
          </a:custGeom>
          <a:solidFill>
            <a:schemeClr val="accent5">
              <a:lumMod val="75000"/>
            </a:schemeClr>
          </a:solidFill>
          <a:ln w="9525">
            <a:noFill/>
            <a:round/>
            <a:headEnd/>
            <a:tailEnd/>
          </a:ln>
        </p:spPr>
        <p:txBody>
          <a:bodyPr vert="horz" wrap="square" lIns="91392" tIns="45696" rIns="91392" bIns="45696" numCol="1" anchor="t" anchorCtr="0" compatLnSpc="1">
            <a:prstTxWarp prst="textNoShape">
              <a:avLst/>
            </a:prstTxWarp>
            <a:noAutofit/>
          </a:bodyPr>
          <a:lstStyle/>
          <a:p>
            <a:endParaRPr lang="en-IN" sz="1799" dirty="0"/>
          </a:p>
        </p:txBody>
      </p:sp>
      <p:sp>
        <p:nvSpPr>
          <p:cNvPr id="11" name="Rectangle 10">
            <a:extLst>
              <a:ext uri="{FF2B5EF4-FFF2-40B4-BE49-F238E27FC236}">
                <a16:creationId xmlns:a16="http://schemas.microsoft.com/office/drawing/2014/main" id="{4DCB7D07-E8EB-4663-BE18-70CF9DBF9F9D}"/>
              </a:ext>
            </a:extLst>
          </p:cNvPr>
          <p:cNvSpPr>
            <a:spLocks noChangeArrowheads="1"/>
          </p:cNvSpPr>
          <p:nvPr/>
        </p:nvSpPr>
        <p:spPr bwMode="gray">
          <a:xfrm>
            <a:off x="411863" y="3603770"/>
            <a:ext cx="202190" cy="202295"/>
          </a:xfrm>
          <a:prstGeom prst="rect">
            <a:avLst/>
          </a:prstGeom>
          <a:solidFill>
            <a:schemeClr val="accent5">
              <a:lumMod val="75000"/>
            </a:schemeClr>
          </a:solidFill>
          <a:ln>
            <a:noFill/>
          </a:ln>
        </p:spPr>
        <p:txBody>
          <a:bodyPr vert="horz" wrap="square" lIns="91392" tIns="45696" rIns="91392" bIns="45696" numCol="1" anchor="t" anchorCtr="0" compatLnSpc="1">
            <a:prstTxWarp prst="textNoShape">
              <a:avLst/>
            </a:prstTxWarp>
          </a:bodyPr>
          <a:lstStyle/>
          <a:p>
            <a:endParaRPr lang="en-IN" sz="1799" dirty="0"/>
          </a:p>
        </p:txBody>
      </p:sp>
      <p:sp>
        <p:nvSpPr>
          <p:cNvPr id="12" name="Freeform 23">
            <a:extLst>
              <a:ext uri="{FF2B5EF4-FFF2-40B4-BE49-F238E27FC236}">
                <a16:creationId xmlns:a16="http://schemas.microsoft.com/office/drawing/2014/main" id="{A5CF2091-4D10-4F28-8C10-E65808BCBBE1}"/>
              </a:ext>
            </a:extLst>
          </p:cNvPr>
          <p:cNvSpPr>
            <a:spLocks/>
          </p:cNvSpPr>
          <p:nvPr/>
        </p:nvSpPr>
        <p:spPr bwMode="gray">
          <a:xfrm>
            <a:off x="411862" y="374287"/>
            <a:ext cx="202190" cy="3117806"/>
          </a:xfrm>
          <a:custGeom>
            <a:avLst/>
            <a:gdLst>
              <a:gd name="connsiteX0" fmla="*/ 161925 w 161925"/>
              <a:gd name="connsiteY0" fmla="*/ 0 h 2686608"/>
              <a:gd name="connsiteX1" fmla="*/ 161925 w 161925"/>
              <a:gd name="connsiteY1" fmla="*/ 131229 h 2686608"/>
              <a:gd name="connsiteX2" fmla="*/ 161925 w 161925"/>
              <a:gd name="connsiteY2" fmla="*/ 2686608 h 2686608"/>
              <a:gd name="connsiteX3" fmla="*/ 0 w 161925"/>
              <a:gd name="connsiteY3" fmla="*/ 2686608 h 2686608"/>
              <a:gd name="connsiteX4" fmla="*/ 0 w 161925"/>
              <a:gd name="connsiteY4" fmla="*/ 160101 h 2686608"/>
              <a:gd name="connsiteX5" fmla="*/ 0 w 161925"/>
              <a:gd name="connsiteY5" fmla="*/ 28872 h 2686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925" h="2686608">
                <a:moveTo>
                  <a:pt x="161925" y="0"/>
                </a:moveTo>
                <a:lnTo>
                  <a:pt x="161925" y="131229"/>
                </a:lnTo>
                <a:lnTo>
                  <a:pt x="161925" y="2686608"/>
                </a:lnTo>
                <a:lnTo>
                  <a:pt x="0" y="2686608"/>
                </a:lnTo>
                <a:lnTo>
                  <a:pt x="0" y="160101"/>
                </a:lnTo>
                <a:lnTo>
                  <a:pt x="0" y="28872"/>
                </a:lnTo>
                <a:close/>
              </a:path>
            </a:pathLst>
          </a:custGeom>
          <a:solidFill>
            <a:schemeClr val="accent5">
              <a:lumMod val="75000"/>
            </a:schemeClr>
          </a:solidFill>
          <a:ln w="9525">
            <a:noFill/>
            <a:round/>
            <a:headEnd/>
            <a:tailEnd/>
          </a:ln>
        </p:spPr>
        <p:txBody>
          <a:bodyPr vert="horz" wrap="square" lIns="91392" tIns="45696" rIns="91392" bIns="45696" numCol="1" anchor="t" anchorCtr="0" compatLnSpc="1">
            <a:prstTxWarp prst="textNoShape">
              <a:avLst/>
            </a:prstTxWarp>
            <a:noAutofit/>
          </a:bodyPr>
          <a:lstStyle/>
          <a:p>
            <a:endParaRPr lang="en-IN" sz="1799" dirty="0"/>
          </a:p>
        </p:txBody>
      </p:sp>
      <p:sp>
        <p:nvSpPr>
          <p:cNvPr id="13" name="Rectangle 12">
            <a:extLst>
              <a:ext uri="{FF2B5EF4-FFF2-40B4-BE49-F238E27FC236}">
                <a16:creationId xmlns:a16="http://schemas.microsoft.com/office/drawing/2014/main" id="{FACAF492-7434-4ED2-8271-E8FFF1143B3A}"/>
              </a:ext>
            </a:extLst>
          </p:cNvPr>
          <p:cNvSpPr>
            <a:spLocks noChangeArrowheads="1"/>
          </p:cNvSpPr>
          <p:nvPr/>
        </p:nvSpPr>
        <p:spPr bwMode="gray">
          <a:xfrm>
            <a:off x="1416038" y="3609699"/>
            <a:ext cx="3475093" cy="202295"/>
          </a:xfrm>
          <a:prstGeom prst="rect">
            <a:avLst/>
          </a:prstGeom>
          <a:solidFill>
            <a:schemeClr val="accent5">
              <a:lumMod val="75000"/>
            </a:schemeClr>
          </a:solidFill>
          <a:ln w="9525">
            <a:noFill/>
            <a:miter lim="800000"/>
            <a:headEnd/>
            <a:tailEnd/>
          </a:ln>
        </p:spPr>
        <p:txBody>
          <a:bodyPr vert="horz" wrap="square" lIns="91392" tIns="45696" rIns="91392" bIns="45696" numCol="1" anchor="t" anchorCtr="0" compatLnSpc="1">
            <a:prstTxWarp prst="textNoShape">
              <a:avLst/>
            </a:prstTxWarp>
          </a:bodyPr>
          <a:lstStyle/>
          <a:p>
            <a:endParaRPr lang="en-IN" sz="1799" dirty="0"/>
          </a:p>
        </p:txBody>
      </p:sp>
      <p:sp>
        <p:nvSpPr>
          <p:cNvPr id="22" name="Rectangle 15">
            <a:extLst>
              <a:ext uri="{FF2B5EF4-FFF2-40B4-BE49-F238E27FC236}">
                <a16:creationId xmlns:a16="http://schemas.microsoft.com/office/drawing/2014/main" id="{70EA41E4-23E8-4CEE-A321-758FCDF6BD74}"/>
              </a:ext>
            </a:extLst>
          </p:cNvPr>
          <p:cNvSpPr/>
          <p:nvPr/>
        </p:nvSpPr>
        <p:spPr bwMode="gray">
          <a:xfrm>
            <a:off x="858112" y="937225"/>
            <a:ext cx="3699293" cy="2149048"/>
          </a:xfrm>
          <a:prstGeom prst="rect">
            <a:avLst/>
          </a:prstGeom>
          <a:noFill/>
          <a:ln w="9525">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lIns="0" tIns="36000" rIns="0" bIns="36000" rtlCol="0" anchor="ctr" anchorCtr="0"/>
          <a:lstStyle/>
          <a:p>
            <a:pPr>
              <a:spcAft>
                <a:spcPts val="600"/>
              </a:spcAft>
            </a:pPr>
            <a:r>
              <a:rPr lang="pt-BR" dirty="0">
                <a:solidFill>
                  <a:schemeClr val="accent5">
                    <a:lumMod val="60000"/>
                    <a:lumOff val="40000"/>
                  </a:schemeClr>
                </a:solidFill>
              </a:rPr>
              <a:t>Projeto de Data Mining</a:t>
            </a:r>
          </a:p>
          <a:p>
            <a:pPr>
              <a:spcAft>
                <a:spcPts val="600"/>
              </a:spcAft>
            </a:pPr>
            <a:endParaRPr lang="pt-BR" b="1" dirty="0">
              <a:solidFill>
                <a:schemeClr val="accent5">
                  <a:lumMod val="60000"/>
                  <a:lumOff val="40000"/>
                </a:schemeClr>
              </a:solidFill>
            </a:endParaRPr>
          </a:p>
          <a:p>
            <a:pPr lvl="0">
              <a:spcAft>
                <a:spcPts val="600"/>
              </a:spcAft>
              <a:defRPr/>
            </a:pPr>
            <a:endParaRPr lang="pt-BR" sz="400" b="1" dirty="0">
              <a:solidFill>
                <a:srgbClr val="FFE600"/>
              </a:solidFill>
              <a:cs typeface="Arial" panose="020B0604020202020204" pitchFamily="34" charset="0"/>
            </a:endParaRPr>
          </a:p>
          <a:p>
            <a:pPr>
              <a:spcAft>
                <a:spcPts val="600"/>
              </a:spcAft>
              <a:defRPr/>
            </a:pPr>
            <a:r>
              <a:rPr lang="pt-BR" b="1" dirty="0">
                <a:solidFill>
                  <a:schemeClr val="accent5">
                    <a:lumMod val="60000"/>
                    <a:lumOff val="40000"/>
                  </a:schemeClr>
                </a:solidFill>
                <a:cs typeface="Arial" panose="020B0604020202020204" pitchFamily="34" charset="0"/>
              </a:rPr>
              <a:t>Estudo de Caso:</a:t>
            </a:r>
          </a:p>
          <a:p>
            <a:pPr>
              <a:spcAft>
                <a:spcPts val="600"/>
              </a:spcAft>
              <a:defRPr/>
            </a:pPr>
            <a:r>
              <a:rPr lang="pt-BR" b="1" dirty="0">
                <a:solidFill>
                  <a:schemeClr val="accent5">
                    <a:lumMod val="60000"/>
                    <a:lumOff val="40000"/>
                  </a:schemeClr>
                </a:solidFill>
                <a:cs typeface="Arial" panose="020B0604020202020204" pitchFamily="34" charset="0"/>
              </a:rPr>
              <a:t>Sobrevivência de Cavalos Doentes</a:t>
            </a:r>
          </a:p>
          <a:p>
            <a:pPr>
              <a:spcAft>
                <a:spcPts val="600"/>
              </a:spcAft>
              <a:defRPr/>
            </a:pPr>
            <a:r>
              <a:rPr lang="pt-BR" b="1" dirty="0">
                <a:solidFill>
                  <a:schemeClr val="accent5">
                    <a:lumMod val="75000"/>
                  </a:schemeClr>
                </a:solidFill>
                <a:cs typeface="Arial" panose="020B0604020202020204" pitchFamily="34" charset="0"/>
              </a:rPr>
              <a:t> </a:t>
            </a:r>
          </a:p>
          <a:p>
            <a:pPr lvl="0">
              <a:spcAft>
                <a:spcPts val="600"/>
              </a:spcAft>
              <a:defRPr/>
            </a:pPr>
            <a:endParaRPr lang="pt-BR" b="1" dirty="0">
              <a:solidFill>
                <a:schemeClr val="accent5">
                  <a:lumMod val="75000"/>
                </a:schemeClr>
              </a:solidFill>
              <a:cs typeface="Arial" panose="020B0604020202020204" pitchFamily="34" charset="0"/>
            </a:endParaRPr>
          </a:p>
          <a:p>
            <a:pPr lvl="0">
              <a:spcAft>
                <a:spcPts val="600"/>
              </a:spcAft>
              <a:defRPr/>
            </a:pPr>
            <a:endParaRPr lang="pt-BR" b="1" dirty="0">
              <a:solidFill>
                <a:schemeClr val="accent5">
                  <a:lumMod val="75000"/>
                </a:schemeClr>
              </a:solidFill>
              <a:cs typeface="Arial" panose="020B0604020202020204" pitchFamily="34" charset="0"/>
            </a:endParaRPr>
          </a:p>
          <a:p>
            <a:pPr lvl="0" algn="r">
              <a:spcAft>
                <a:spcPts val="600"/>
              </a:spcAft>
            </a:pPr>
            <a:r>
              <a:rPr lang="pt-BR" sz="1600" dirty="0">
                <a:solidFill>
                  <a:schemeClr val="accent5">
                    <a:lumMod val="60000"/>
                    <a:lumOff val="40000"/>
                  </a:schemeClr>
                </a:solidFill>
                <a:cs typeface="Arial" panose="020B0604020202020204" pitchFamily="34" charset="0"/>
              </a:rPr>
              <a:t>Setembro de 2021</a:t>
            </a:r>
          </a:p>
        </p:txBody>
      </p:sp>
      <p:sp>
        <p:nvSpPr>
          <p:cNvPr id="27" name="Freeform 21">
            <a:extLst>
              <a:ext uri="{FF2B5EF4-FFF2-40B4-BE49-F238E27FC236}">
                <a16:creationId xmlns:a16="http://schemas.microsoft.com/office/drawing/2014/main" id="{6CB31A49-D9BF-4D02-8721-3860B9BEC2F6}"/>
              </a:ext>
            </a:extLst>
          </p:cNvPr>
          <p:cNvSpPr>
            <a:spLocks/>
          </p:cNvSpPr>
          <p:nvPr/>
        </p:nvSpPr>
        <p:spPr bwMode="gray">
          <a:xfrm rot="16200000">
            <a:off x="2547092" y="-1809913"/>
            <a:ext cx="203881" cy="4478755"/>
          </a:xfrm>
          <a:custGeom>
            <a:avLst/>
            <a:gdLst>
              <a:gd name="connsiteX0" fmla="*/ 161925 w 161925"/>
              <a:gd name="connsiteY0" fmla="*/ 0 h 3748985"/>
              <a:gd name="connsiteX1" fmla="*/ 161925 w 161925"/>
              <a:gd name="connsiteY1" fmla="*/ 3748985 h 3748985"/>
              <a:gd name="connsiteX2" fmla="*/ 0 w 161925"/>
              <a:gd name="connsiteY2" fmla="*/ 3748985 h 3748985"/>
              <a:gd name="connsiteX3" fmla="*/ 0 w 161925"/>
              <a:gd name="connsiteY3" fmla="*/ 28754 h 3748985"/>
              <a:gd name="connsiteX0" fmla="*/ 163197 w 163197"/>
              <a:gd name="connsiteY0" fmla="*/ 866 h 3749851"/>
              <a:gd name="connsiteX1" fmla="*/ 163197 w 163197"/>
              <a:gd name="connsiteY1" fmla="*/ 3749851 h 3749851"/>
              <a:gd name="connsiteX2" fmla="*/ 1272 w 163197"/>
              <a:gd name="connsiteY2" fmla="*/ 3749851 h 3749851"/>
              <a:gd name="connsiteX3" fmla="*/ 0 w 163197"/>
              <a:gd name="connsiteY3" fmla="*/ 3044 h 3749851"/>
              <a:gd name="connsiteX4" fmla="*/ 163197 w 163197"/>
              <a:gd name="connsiteY4" fmla="*/ 866 h 3749851"/>
              <a:gd name="connsiteX0" fmla="*/ 163197 w 163197"/>
              <a:gd name="connsiteY0" fmla="*/ 0 h 3748985"/>
              <a:gd name="connsiteX1" fmla="*/ 163197 w 163197"/>
              <a:gd name="connsiteY1" fmla="*/ 3748985 h 3748985"/>
              <a:gd name="connsiteX2" fmla="*/ 1272 w 163197"/>
              <a:gd name="connsiteY2" fmla="*/ 3748985 h 3748985"/>
              <a:gd name="connsiteX3" fmla="*/ 0 w 163197"/>
              <a:gd name="connsiteY3" fmla="*/ 2178 h 3748985"/>
              <a:gd name="connsiteX4" fmla="*/ 163197 w 163197"/>
              <a:gd name="connsiteY4" fmla="*/ 0 h 3748985"/>
              <a:gd name="connsiteX0" fmla="*/ 163197 w 163197"/>
              <a:gd name="connsiteY0" fmla="*/ 0 h 3748985"/>
              <a:gd name="connsiteX1" fmla="*/ 163197 w 163197"/>
              <a:gd name="connsiteY1" fmla="*/ 3748985 h 3748985"/>
              <a:gd name="connsiteX2" fmla="*/ 1272 w 163197"/>
              <a:gd name="connsiteY2" fmla="*/ 3748985 h 3748985"/>
              <a:gd name="connsiteX3" fmla="*/ 0 w 163197"/>
              <a:gd name="connsiteY3" fmla="*/ 2178 h 3748985"/>
              <a:gd name="connsiteX4" fmla="*/ 163197 w 163197"/>
              <a:gd name="connsiteY4" fmla="*/ 0 h 3748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3197" h="3748985">
                <a:moveTo>
                  <a:pt x="163197" y="0"/>
                </a:moveTo>
                <a:lnTo>
                  <a:pt x="163197" y="3748985"/>
                </a:lnTo>
                <a:lnTo>
                  <a:pt x="1272" y="3748985"/>
                </a:lnTo>
                <a:lnTo>
                  <a:pt x="0" y="2178"/>
                </a:lnTo>
                <a:cubicBezTo>
                  <a:pt x="57787" y="-2091"/>
                  <a:pt x="105410" y="1612"/>
                  <a:pt x="163197" y="0"/>
                </a:cubicBezTo>
                <a:close/>
              </a:path>
            </a:pathLst>
          </a:custGeom>
          <a:solidFill>
            <a:schemeClr val="accent5">
              <a:lumMod val="75000"/>
            </a:schemeClr>
          </a:solidFill>
          <a:ln w="9525">
            <a:noFill/>
            <a:round/>
            <a:headEnd/>
            <a:tailEnd/>
          </a:ln>
        </p:spPr>
        <p:txBody>
          <a:bodyPr vert="horz" wrap="square" lIns="91392" tIns="45696" rIns="91392" bIns="45696" numCol="1" anchor="t" anchorCtr="0" compatLnSpc="1">
            <a:prstTxWarp prst="textNoShape">
              <a:avLst/>
            </a:prstTxWarp>
            <a:noAutofit/>
          </a:bodyPr>
          <a:lstStyle/>
          <a:p>
            <a:endParaRPr lang="en-IN" sz="1799" dirty="0"/>
          </a:p>
        </p:txBody>
      </p:sp>
      <p:pic>
        <p:nvPicPr>
          <p:cNvPr id="3" name="Picture 2">
            <a:extLst>
              <a:ext uri="{FF2B5EF4-FFF2-40B4-BE49-F238E27FC236}">
                <a16:creationId xmlns:a16="http://schemas.microsoft.com/office/drawing/2014/main" id="{05C335B3-DE49-4EBC-B7A8-01AC5602A391}"/>
              </a:ext>
            </a:extLst>
          </p:cNvPr>
          <p:cNvPicPr>
            <a:picLocks noChangeAspect="1"/>
          </p:cNvPicPr>
          <p:nvPr/>
        </p:nvPicPr>
        <p:blipFill rotWithShape="1">
          <a:blip r:embed="rId4">
            <a:extLst>
              <a:ext uri="{28A0092B-C50C-407E-A947-70E740481C1C}">
                <a14:useLocalDpi xmlns:a14="http://schemas.microsoft.com/office/drawing/2010/main" val="0"/>
              </a:ext>
            </a:extLst>
          </a:blip>
          <a:srcRect l="2115" t="4196" r="1571" b="3106"/>
          <a:stretch/>
        </p:blipFill>
        <p:spPr>
          <a:xfrm>
            <a:off x="11019367" y="5795433"/>
            <a:ext cx="956734" cy="886884"/>
          </a:xfrm>
          <a:prstGeom prst="rect">
            <a:avLst/>
          </a:prstGeom>
          <a:effectLst>
            <a:outerShdw blurRad="50800" dist="38100" dir="2700000" algn="tl" rotWithShape="0">
              <a:prstClr val="black">
                <a:alpha val="40000"/>
              </a:prstClr>
            </a:outerShdw>
          </a:effectLst>
        </p:spPr>
      </p:pic>
      <p:sp>
        <p:nvSpPr>
          <p:cNvPr id="29" name="Rectangle 28">
            <a:extLst>
              <a:ext uri="{FF2B5EF4-FFF2-40B4-BE49-F238E27FC236}">
                <a16:creationId xmlns:a16="http://schemas.microsoft.com/office/drawing/2014/main" id="{58628A27-71B5-4530-9095-23E2162E9F4A}"/>
              </a:ext>
            </a:extLst>
          </p:cNvPr>
          <p:cNvSpPr/>
          <p:nvPr/>
        </p:nvSpPr>
        <p:spPr>
          <a:xfrm>
            <a:off x="326706" y="4251079"/>
            <a:ext cx="3053336" cy="1431161"/>
          </a:xfrm>
          <a:prstGeom prst="rect">
            <a:avLst/>
          </a:prstGeom>
        </p:spPr>
        <p:txBody>
          <a:bodyPr wrap="none">
            <a:spAutoFit/>
          </a:bodyPr>
          <a:lstStyle/>
          <a:p>
            <a:pPr lvl="0">
              <a:spcAft>
                <a:spcPts val="600"/>
              </a:spcAft>
            </a:pPr>
            <a:r>
              <a:rPr lang="pt-BR" dirty="0">
                <a:solidFill>
                  <a:schemeClr val="accent5">
                    <a:lumMod val="60000"/>
                    <a:lumOff val="40000"/>
                  </a:schemeClr>
                </a:solidFill>
                <a:cs typeface="Arial" panose="020B0604020202020204" pitchFamily="34" charset="0"/>
              </a:rPr>
              <a:t>Integrantes:</a:t>
            </a:r>
          </a:p>
          <a:p>
            <a:pPr marL="285750" lvl="0" indent="-285750">
              <a:spcAft>
                <a:spcPts val="600"/>
              </a:spcAft>
              <a:buFont typeface="Arial" panose="020B0604020202020204" pitchFamily="34" charset="0"/>
              <a:buChar char="•"/>
            </a:pPr>
            <a:r>
              <a:rPr lang="pt-BR" dirty="0">
                <a:solidFill>
                  <a:schemeClr val="accent5">
                    <a:lumMod val="60000"/>
                    <a:lumOff val="40000"/>
                  </a:schemeClr>
                </a:solidFill>
                <a:cs typeface="Arial" panose="020B0604020202020204" pitchFamily="34" charset="0"/>
              </a:rPr>
              <a:t>José Leonel </a:t>
            </a:r>
            <a:r>
              <a:rPr lang="pt-BR" dirty="0" err="1">
                <a:solidFill>
                  <a:schemeClr val="accent5">
                    <a:lumMod val="60000"/>
                    <a:lumOff val="40000"/>
                  </a:schemeClr>
                </a:solidFill>
                <a:cs typeface="Arial" panose="020B0604020202020204" pitchFamily="34" charset="0"/>
              </a:rPr>
              <a:t>Majewski</a:t>
            </a:r>
            <a:endParaRPr lang="pt-BR" dirty="0">
              <a:solidFill>
                <a:schemeClr val="accent5">
                  <a:lumMod val="60000"/>
                  <a:lumOff val="40000"/>
                </a:schemeClr>
              </a:solidFill>
              <a:cs typeface="Arial" panose="020B0604020202020204" pitchFamily="34" charset="0"/>
            </a:endParaRPr>
          </a:p>
          <a:p>
            <a:pPr marL="285750" lvl="0" indent="-285750">
              <a:spcAft>
                <a:spcPts val="600"/>
              </a:spcAft>
              <a:buFont typeface="Arial" panose="020B0604020202020204" pitchFamily="34" charset="0"/>
              <a:buChar char="•"/>
            </a:pPr>
            <a:r>
              <a:rPr lang="pt-BR" dirty="0">
                <a:solidFill>
                  <a:schemeClr val="accent5">
                    <a:lumMod val="60000"/>
                    <a:lumOff val="40000"/>
                  </a:schemeClr>
                </a:solidFill>
                <a:cs typeface="Arial" panose="020B0604020202020204" pitchFamily="34" charset="0"/>
              </a:rPr>
              <a:t>Laís </a:t>
            </a:r>
            <a:r>
              <a:rPr lang="pt-BR" dirty="0" err="1">
                <a:solidFill>
                  <a:schemeClr val="accent5">
                    <a:lumMod val="60000"/>
                    <a:lumOff val="40000"/>
                  </a:schemeClr>
                </a:solidFill>
                <a:cs typeface="Arial" panose="020B0604020202020204" pitchFamily="34" charset="0"/>
              </a:rPr>
              <a:t>Moureira</a:t>
            </a:r>
            <a:r>
              <a:rPr lang="pt-BR" dirty="0">
                <a:solidFill>
                  <a:schemeClr val="accent5">
                    <a:lumMod val="60000"/>
                    <a:lumOff val="40000"/>
                  </a:schemeClr>
                </a:solidFill>
                <a:cs typeface="Arial" panose="020B0604020202020204" pitchFamily="34" charset="0"/>
              </a:rPr>
              <a:t> dos Santos</a:t>
            </a:r>
          </a:p>
          <a:p>
            <a:pPr marL="285750" lvl="0" indent="-285750">
              <a:spcAft>
                <a:spcPts val="600"/>
              </a:spcAft>
              <a:buFont typeface="Arial" panose="020B0604020202020204" pitchFamily="34" charset="0"/>
              <a:buChar char="•"/>
            </a:pPr>
            <a:r>
              <a:rPr lang="pt-BR" dirty="0">
                <a:solidFill>
                  <a:schemeClr val="accent5">
                    <a:lumMod val="60000"/>
                    <a:lumOff val="40000"/>
                  </a:schemeClr>
                </a:solidFill>
                <a:cs typeface="Arial" panose="020B0604020202020204" pitchFamily="34" charset="0"/>
              </a:rPr>
              <a:t>Márcio Palma d’</a:t>
            </a:r>
            <a:r>
              <a:rPr lang="pt-BR" dirty="0" err="1">
                <a:solidFill>
                  <a:schemeClr val="accent5">
                    <a:lumMod val="60000"/>
                    <a:lumOff val="40000"/>
                  </a:schemeClr>
                </a:solidFill>
                <a:cs typeface="Arial" panose="020B0604020202020204" pitchFamily="34" charset="0"/>
              </a:rPr>
              <a:t>El-Rei</a:t>
            </a:r>
            <a:r>
              <a:rPr lang="pt-BR" dirty="0">
                <a:solidFill>
                  <a:schemeClr val="accent5">
                    <a:lumMod val="60000"/>
                    <a:lumOff val="40000"/>
                  </a:schemeClr>
                </a:solidFill>
                <a:cs typeface="Arial" panose="020B0604020202020204" pitchFamily="34" charset="0"/>
              </a:rPr>
              <a:t> Pinto</a:t>
            </a:r>
          </a:p>
        </p:txBody>
      </p:sp>
      <p:sp>
        <p:nvSpPr>
          <p:cNvPr id="30" name="Rectangle 5">
            <a:extLst>
              <a:ext uri="{FF2B5EF4-FFF2-40B4-BE49-F238E27FC236}">
                <a16:creationId xmlns:a16="http://schemas.microsoft.com/office/drawing/2014/main" id="{418FEA88-DD9F-4860-8B24-69FA36EA0D1F}"/>
              </a:ext>
            </a:extLst>
          </p:cNvPr>
          <p:cNvSpPr>
            <a:spLocks noChangeArrowheads="1"/>
          </p:cNvSpPr>
          <p:nvPr/>
        </p:nvSpPr>
        <p:spPr bwMode="gray">
          <a:xfrm>
            <a:off x="409655" y="6068630"/>
            <a:ext cx="98374" cy="121920"/>
          </a:xfrm>
          <a:prstGeom prst="rect">
            <a:avLst/>
          </a:prstGeom>
          <a:solidFill>
            <a:schemeClr val="tx2"/>
          </a:solidFill>
          <a:ln>
            <a:noFill/>
          </a:ln>
        </p:spPr>
        <p:txBody>
          <a:bodyPr vert="horz" wrap="square" lIns="91392" tIns="45696" rIns="91392" bIns="45696" numCol="1" anchor="t" anchorCtr="0" compatLnSpc="1">
            <a:prstTxWarp prst="textNoShape">
              <a:avLst/>
            </a:prstTxWarp>
          </a:bodyPr>
          <a:lstStyle/>
          <a:p>
            <a:endParaRPr lang="en-IN" sz="1799" dirty="0"/>
          </a:p>
        </p:txBody>
      </p:sp>
      <p:sp>
        <p:nvSpPr>
          <p:cNvPr id="31" name="Rectangle 5">
            <a:extLst>
              <a:ext uri="{FF2B5EF4-FFF2-40B4-BE49-F238E27FC236}">
                <a16:creationId xmlns:a16="http://schemas.microsoft.com/office/drawing/2014/main" id="{A4DC834A-4B58-460D-BC79-8EE2AA8439DF}"/>
              </a:ext>
            </a:extLst>
          </p:cNvPr>
          <p:cNvSpPr>
            <a:spLocks noChangeArrowheads="1"/>
          </p:cNvSpPr>
          <p:nvPr/>
        </p:nvSpPr>
        <p:spPr bwMode="gray">
          <a:xfrm>
            <a:off x="415251" y="6315160"/>
            <a:ext cx="98374" cy="121920"/>
          </a:xfrm>
          <a:prstGeom prst="rect">
            <a:avLst/>
          </a:prstGeom>
          <a:solidFill>
            <a:schemeClr val="tx2"/>
          </a:solidFill>
          <a:ln>
            <a:noFill/>
          </a:ln>
        </p:spPr>
        <p:txBody>
          <a:bodyPr vert="horz" wrap="square" lIns="91392" tIns="45696" rIns="91392" bIns="45696" numCol="1" anchor="t" anchorCtr="0" compatLnSpc="1">
            <a:prstTxWarp prst="textNoShape">
              <a:avLst/>
            </a:prstTxWarp>
          </a:bodyPr>
          <a:lstStyle/>
          <a:p>
            <a:endParaRPr lang="en-IN" sz="1799" dirty="0"/>
          </a:p>
        </p:txBody>
      </p:sp>
      <p:sp>
        <p:nvSpPr>
          <p:cNvPr id="32" name="Rectangle 5">
            <a:extLst>
              <a:ext uri="{FF2B5EF4-FFF2-40B4-BE49-F238E27FC236}">
                <a16:creationId xmlns:a16="http://schemas.microsoft.com/office/drawing/2014/main" id="{6C1DED00-76FE-4F73-828F-60F5AFC3BD6D}"/>
              </a:ext>
            </a:extLst>
          </p:cNvPr>
          <p:cNvSpPr>
            <a:spLocks noChangeArrowheads="1"/>
          </p:cNvSpPr>
          <p:nvPr/>
        </p:nvSpPr>
        <p:spPr bwMode="gray">
          <a:xfrm>
            <a:off x="1386570" y="6315160"/>
            <a:ext cx="98374" cy="121920"/>
          </a:xfrm>
          <a:prstGeom prst="rect">
            <a:avLst/>
          </a:prstGeom>
          <a:solidFill>
            <a:schemeClr val="tx2"/>
          </a:solidFill>
          <a:ln>
            <a:noFill/>
          </a:ln>
        </p:spPr>
        <p:txBody>
          <a:bodyPr vert="horz" wrap="square" lIns="91392" tIns="45696" rIns="91392" bIns="45696" numCol="1" anchor="t" anchorCtr="0" compatLnSpc="1">
            <a:prstTxWarp prst="textNoShape">
              <a:avLst/>
            </a:prstTxWarp>
          </a:bodyPr>
          <a:lstStyle/>
          <a:p>
            <a:endParaRPr lang="en-IN" sz="1799" dirty="0"/>
          </a:p>
        </p:txBody>
      </p:sp>
      <p:sp>
        <p:nvSpPr>
          <p:cNvPr id="33" name="Rectangle 32">
            <a:extLst>
              <a:ext uri="{FF2B5EF4-FFF2-40B4-BE49-F238E27FC236}">
                <a16:creationId xmlns:a16="http://schemas.microsoft.com/office/drawing/2014/main" id="{A42A746E-F531-42CA-B247-C12107321B7E}"/>
              </a:ext>
            </a:extLst>
          </p:cNvPr>
          <p:cNvSpPr>
            <a:spLocks noChangeArrowheads="1"/>
          </p:cNvSpPr>
          <p:nvPr/>
        </p:nvSpPr>
        <p:spPr bwMode="gray">
          <a:xfrm>
            <a:off x="409655" y="6021868"/>
            <a:ext cx="1789529" cy="2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fontAlgn="base">
              <a:spcBef>
                <a:spcPct val="0"/>
              </a:spcBef>
              <a:spcAft>
                <a:spcPct val="0"/>
              </a:spcAft>
              <a:defRPr>
                <a:solidFill>
                  <a:schemeClr val="tx1"/>
                </a:solidFill>
                <a:latin typeface="Arial" pitchFamily="34" charset="0"/>
                <a:cs typeface="Arial" pitchFamily="34" charset="0"/>
              </a:defRPr>
            </a:lvl2pPr>
            <a:lvl3pPr fontAlgn="base">
              <a:spcBef>
                <a:spcPct val="0"/>
              </a:spcBef>
              <a:spcAft>
                <a:spcPct val="0"/>
              </a:spcAft>
              <a:defRPr>
                <a:solidFill>
                  <a:schemeClr val="tx1"/>
                </a:solidFill>
                <a:latin typeface="Arial" pitchFamily="34" charset="0"/>
                <a:cs typeface="Arial" pitchFamily="34" charset="0"/>
              </a:defRPr>
            </a:lvl3pPr>
            <a:lvl4pPr fontAlgn="base">
              <a:spcBef>
                <a:spcPct val="0"/>
              </a:spcBef>
              <a:spcAft>
                <a:spcPct val="0"/>
              </a:spcAft>
              <a:defRPr>
                <a:solidFill>
                  <a:schemeClr val="tx1"/>
                </a:solidFill>
                <a:latin typeface="Arial" pitchFamily="34" charset="0"/>
                <a:cs typeface="Arial" pitchFamily="34" charset="0"/>
              </a:defRPr>
            </a:lvl4pPr>
            <a:lvl5pPr fontAlgn="base">
              <a:spcBef>
                <a:spcPct val="0"/>
              </a:spcBef>
              <a:spcAft>
                <a:spcPct val="0"/>
              </a:spcAft>
              <a:defRPr>
                <a:solidFill>
                  <a:schemeClr val="tx1"/>
                </a:solidFill>
                <a:latin typeface="Arial" pitchFamily="34" charset="0"/>
                <a:cs typeface="Arial" pitchFamily="34" charset="0"/>
              </a:defRPr>
            </a:lvl5pPr>
            <a:lvl6pPr fontAlgn="base">
              <a:spcBef>
                <a:spcPct val="0"/>
              </a:spcBef>
              <a:spcAft>
                <a:spcPct val="0"/>
              </a:spcAft>
              <a:defRPr>
                <a:solidFill>
                  <a:schemeClr val="tx1"/>
                </a:solidFill>
                <a:latin typeface="Arial" pitchFamily="34" charset="0"/>
                <a:cs typeface="Arial" pitchFamily="34" charset="0"/>
              </a:defRPr>
            </a:lvl6pPr>
            <a:lvl7pPr fontAlgn="base">
              <a:spcBef>
                <a:spcPct val="0"/>
              </a:spcBef>
              <a:spcAft>
                <a:spcPct val="0"/>
              </a:spcAft>
              <a:defRPr>
                <a:solidFill>
                  <a:schemeClr val="tx1"/>
                </a:solidFill>
                <a:latin typeface="Arial" pitchFamily="34" charset="0"/>
                <a:cs typeface="Arial" pitchFamily="34" charset="0"/>
              </a:defRPr>
            </a:lvl7pPr>
            <a:lvl8pPr fontAlgn="base">
              <a:spcBef>
                <a:spcPct val="0"/>
              </a:spcBef>
              <a:spcAft>
                <a:spcPct val="0"/>
              </a:spcAft>
              <a:defRPr>
                <a:solidFill>
                  <a:schemeClr val="tx1"/>
                </a:solidFill>
                <a:latin typeface="Arial" pitchFamily="34" charset="0"/>
                <a:cs typeface="Arial" pitchFamily="34" charset="0"/>
              </a:defRPr>
            </a:lvl8pPr>
            <a:lvl9pPr fontAlgn="base">
              <a:spcBef>
                <a:spcPct val="0"/>
              </a:spcBef>
              <a:spcAft>
                <a:spcPct val="0"/>
              </a:spcAft>
              <a:defRPr>
                <a:solidFill>
                  <a:schemeClr val="tx1"/>
                </a:solidFill>
                <a:latin typeface="Arial" pitchFamily="34" charset="0"/>
                <a:cs typeface="Arial" pitchFamily="34" charset="0"/>
              </a:defRPr>
            </a:lvl9pPr>
          </a:lstStyle>
          <a:p>
            <a:pPr marL="0" marR="0" lvl="0" indent="0" algn="l" defTabSz="913943" rtl="0" eaLnBrk="1" fontAlgn="base" latinLnBrk="0" hangingPunct="1">
              <a:lnSpc>
                <a:spcPct val="100000"/>
              </a:lnSpc>
              <a:spcBef>
                <a:spcPct val="0"/>
              </a:spcBef>
              <a:spcAft>
                <a:spcPct val="0"/>
              </a:spcAft>
              <a:buClrTx/>
              <a:buSzTx/>
              <a:buFontTx/>
              <a:buNone/>
              <a:tabLst/>
            </a:pPr>
            <a:r>
              <a:rPr kumimoji="0" lang="en-IN" altLang="en-US" sz="1399" b="0" i="0" u="none" strike="noStrike" cap="none" normalizeH="0" baseline="0" dirty="0" err="1">
                <a:ln>
                  <a:noFill/>
                </a:ln>
                <a:solidFill>
                  <a:schemeClr val="tx2"/>
                </a:solidFill>
                <a:effectLst/>
                <a:latin typeface="+mn-lt"/>
                <a:cs typeface="Arial" pitchFamily="34" charset="0"/>
              </a:rPr>
              <a:t>Trabalho</a:t>
            </a:r>
            <a:r>
              <a:rPr kumimoji="0" lang="en-IN" altLang="en-US" sz="1399" b="0" i="0" u="none" strike="noStrike" cap="none" normalizeH="0" baseline="0" dirty="0">
                <a:ln>
                  <a:noFill/>
                </a:ln>
                <a:solidFill>
                  <a:schemeClr val="tx2"/>
                </a:solidFill>
                <a:effectLst/>
                <a:latin typeface="+mn-lt"/>
                <a:cs typeface="Arial" pitchFamily="34" charset="0"/>
              </a:rPr>
              <a:t> de Data Mining</a:t>
            </a:r>
            <a:endParaRPr kumimoji="0" lang="en-US" altLang="en-US" sz="1799" b="0" i="0" u="none" strike="noStrike" cap="none" normalizeH="0" baseline="0" dirty="0">
              <a:ln>
                <a:noFill/>
              </a:ln>
              <a:solidFill>
                <a:schemeClr val="tx2"/>
              </a:solidFill>
              <a:effectLst/>
              <a:latin typeface="+mn-lt"/>
              <a:cs typeface="Arial" pitchFamily="34" charset="0"/>
            </a:endParaRPr>
          </a:p>
        </p:txBody>
      </p:sp>
      <p:sp>
        <p:nvSpPr>
          <p:cNvPr id="34" name="Rectangle 8">
            <a:extLst>
              <a:ext uri="{FF2B5EF4-FFF2-40B4-BE49-F238E27FC236}">
                <a16:creationId xmlns:a16="http://schemas.microsoft.com/office/drawing/2014/main" id="{4DD864A7-339F-46DA-9011-3C567E345697}"/>
              </a:ext>
            </a:extLst>
          </p:cNvPr>
          <p:cNvSpPr>
            <a:spLocks noChangeArrowheads="1"/>
          </p:cNvSpPr>
          <p:nvPr/>
        </p:nvSpPr>
        <p:spPr bwMode="gray">
          <a:xfrm>
            <a:off x="1366588" y="6268398"/>
            <a:ext cx="1163780" cy="2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fontAlgn="base">
              <a:spcBef>
                <a:spcPct val="0"/>
              </a:spcBef>
              <a:spcAft>
                <a:spcPct val="0"/>
              </a:spcAft>
              <a:defRPr>
                <a:solidFill>
                  <a:schemeClr val="tx1"/>
                </a:solidFill>
                <a:latin typeface="Arial" pitchFamily="34" charset="0"/>
                <a:cs typeface="Arial" pitchFamily="34" charset="0"/>
              </a:defRPr>
            </a:lvl2pPr>
            <a:lvl3pPr fontAlgn="base">
              <a:spcBef>
                <a:spcPct val="0"/>
              </a:spcBef>
              <a:spcAft>
                <a:spcPct val="0"/>
              </a:spcAft>
              <a:defRPr>
                <a:solidFill>
                  <a:schemeClr val="tx1"/>
                </a:solidFill>
                <a:latin typeface="Arial" pitchFamily="34" charset="0"/>
                <a:cs typeface="Arial" pitchFamily="34" charset="0"/>
              </a:defRPr>
            </a:lvl3pPr>
            <a:lvl4pPr fontAlgn="base">
              <a:spcBef>
                <a:spcPct val="0"/>
              </a:spcBef>
              <a:spcAft>
                <a:spcPct val="0"/>
              </a:spcAft>
              <a:defRPr>
                <a:solidFill>
                  <a:schemeClr val="tx1"/>
                </a:solidFill>
                <a:latin typeface="Arial" pitchFamily="34" charset="0"/>
                <a:cs typeface="Arial" pitchFamily="34" charset="0"/>
              </a:defRPr>
            </a:lvl4pPr>
            <a:lvl5pPr fontAlgn="base">
              <a:spcBef>
                <a:spcPct val="0"/>
              </a:spcBef>
              <a:spcAft>
                <a:spcPct val="0"/>
              </a:spcAft>
              <a:defRPr>
                <a:solidFill>
                  <a:schemeClr val="tx1"/>
                </a:solidFill>
                <a:latin typeface="Arial" pitchFamily="34" charset="0"/>
                <a:cs typeface="Arial" pitchFamily="34" charset="0"/>
              </a:defRPr>
            </a:lvl5pPr>
            <a:lvl6pPr fontAlgn="base">
              <a:spcBef>
                <a:spcPct val="0"/>
              </a:spcBef>
              <a:spcAft>
                <a:spcPct val="0"/>
              </a:spcAft>
              <a:defRPr>
                <a:solidFill>
                  <a:schemeClr val="tx1"/>
                </a:solidFill>
                <a:latin typeface="Arial" pitchFamily="34" charset="0"/>
                <a:cs typeface="Arial" pitchFamily="34" charset="0"/>
              </a:defRPr>
            </a:lvl6pPr>
            <a:lvl7pPr fontAlgn="base">
              <a:spcBef>
                <a:spcPct val="0"/>
              </a:spcBef>
              <a:spcAft>
                <a:spcPct val="0"/>
              </a:spcAft>
              <a:defRPr>
                <a:solidFill>
                  <a:schemeClr val="tx1"/>
                </a:solidFill>
                <a:latin typeface="Arial" pitchFamily="34" charset="0"/>
                <a:cs typeface="Arial" pitchFamily="34" charset="0"/>
              </a:defRPr>
            </a:lvl7pPr>
            <a:lvl8pPr fontAlgn="base">
              <a:spcBef>
                <a:spcPct val="0"/>
              </a:spcBef>
              <a:spcAft>
                <a:spcPct val="0"/>
              </a:spcAft>
              <a:defRPr>
                <a:solidFill>
                  <a:schemeClr val="tx1"/>
                </a:solidFill>
                <a:latin typeface="Arial" pitchFamily="34" charset="0"/>
                <a:cs typeface="Arial" pitchFamily="34" charset="0"/>
              </a:defRPr>
            </a:lvl8pPr>
            <a:lvl9pPr fontAlgn="base">
              <a:spcBef>
                <a:spcPct val="0"/>
              </a:spcBef>
              <a:spcAft>
                <a:spcPct val="0"/>
              </a:spcAft>
              <a:defRPr>
                <a:solidFill>
                  <a:schemeClr val="tx1"/>
                </a:solidFill>
                <a:latin typeface="Arial" pitchFamily="34" charset="0"/>
                <a:cs typeface="Arial" pitchFamily="34" charset="0"/>
              </a:defRPr>
            </a:lvl9pPr>
          </a:lstStyle>
          <a:p>
            <a:pPr marL="0" marR="0" lvl="0" indent="0" algn="l" defTabSz="913943" rtl="0" eaLnBrk="1" fontAlgn="base" latinLnBrk="0" hangingPunct="1">
              <a:lnSpc>
                <a:spcPct val="100000"/>
              </a:lnSpc>
              <a:spcBef>
                <a:spcPct val="0"/>
              </a:spcBef>
              <a:spcAft>
                <a:spcPct val="0"/>
              </a:spcAft>
              <a:buClrTx/>
              <a:buSzTx/>
              <a:buFontTx/>
              <a:buNone/>
              <a:tabLst/>
            </a:pPr>
            <a:r>
              <a:rPr kumimoji="0" lang="en-IN" altLang="en-US" sz="1399" b="0" i="0" u="none" strike="noStrike" cap="none" normalizeH="0" baseline="0" dirty="0" err="1">
                <a:ln>
                  <a:noFill/>
                </a:ln>
                <a:solidFill>
                  <a:schemeClr val="tx2"/>
                </a:solidFill>
                <a:effectLst/>
                <a:latin typeface="+mn-lt"/>
                <a:cs typeface="Arial" pitchFamily="34" charset="0"/>
              </a:rPr>
              <a:t>Manoela</a:t>
            </a:r>
            <a:r>
              <a:rPr kumimoji="0" lang="en-IN" altLang="en-US" sz="1399" b="0" i="0" u="none" strike="noStrike" cap="none" normalizeH="0" baseline="0" dirty="0">
                <a:ln>
                  <a:noFill/>
                </a:ln>
                <a:solidFill>
                  <a:schemeClr val="tx2"/>
                </a:solidFill>
                <a:effectLst/>
                <a:latin typeface="+mn-lt"/>
                <a:cs typeface="Arial" pitchFamily="34" charset="0"/>
              </a:rPr>
              <a:t> </a:t>
            </a:r>
            <a:r>
              <a:rPr kumimoji="0" lang="en-IN" altLang="en-US" sz="1399" b="0" i="0" u="none" strike="noStrike" cap="none" normalizeH="0" baseline="0" dirty="0" err="1">
                <a:ln>
                  <a:noFill/>
                </a:ln>
                <a:solidFill>
                  <a:schemeClr val="tx2"/>
                </a:solidFill>
                <a:effectLst/>
                <a:latin typeface="+mn-lt"/>
                <a:cs typeface="Arial" pitchFamily="34" charset="0"/>
              </a:rPr>
              <a:t>Kholer</a:t>
            </a:r>
            <a:endParaRPr kumimoji="0" lang="en-US" altLang="en-US" sz="1799" b="0" i="0" u="none" strike="noStrike" cap="none" normalizeH="0" baseline="0" dirty="0">
              <a:ln>
                <a:noFill/>
              </a:ln>
              <a:solidFill>
                <a:schemeClr val="tx2"/>
              </a:solidFill>
              <a:effectLst/>
              <a:latin typeface="+mn-lt"/>
              <a:cs typeface="Arial" pitchFamily="34" charset="0"/>
            </a:endParaRPr>
          </a:p>
        </p:txBody>
      </p:sp>
      <p:sp>
        <p:nvSpPr>
          <p:cNvPr id="35" name="Rectangle 8">
            <a:extLst>
              <a:ext uri="{FF2B5EF4-FFF2-40B4-BE49-F238E27FC236}">
                <a16:creationId xmlns:a16="http://schemas.microsoft.com/office/drawing/2014/main" id="{8C7AD2DE-EC45-4D35-88DE-B45CF96B793C}"/>
              </a:ext>
            </a:extLst>
          </p:cNvPr>
          <p:cNvSpPr>
            <a:spLocks noChangeArrowheads="1"/>
          </p:cNvSpPr>
          <p:nvPr/>
        </p:nvSpPr>
        <p:spPr bwMode="gray">
          <a:xfrm>
            <a:off x="409655" y="6268398"/>
            <a:ext cx="816121" cy="215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fontAlgn="base">
              <a:spcBef>
                <a:spcPct val="0"/>
              </a:spcBef>
              <a:spcAft>
                <a:spcPct val="0"/>
              </a:spcAft>
              <a:defRPr>
                <a:solidFill>
                  <a:schemeClr val="tx1"/>
                </a:solidFill>
                <a:latin typeface="Arial" pitchFamily="34" charset="0"/>
                <a:cs typeface="Arial" pitchFamily="34" charset="0"/>
              </a:defRPr>
            </a:lvl1pPr>
            <a:lvl2pPr fontAlgn="base">
              <a:spcBef>
                <a:spcPct val="0"/>
              </a:spcBef>
              <a:spcAft>
                <a:spcPct val="0"/>
              </a:spcAft>
              <a:defRPr>
                <a:solidFill>
                  <a:schemeClr val="tx1"/>
                </a:solidFill>
                <a:latin typeface="Arial" pitchFamily="34" charset="0"/>
                <a:cs typeface="Arial" pitchFamily="34" charset="0"/>
              </a:defRPr>
            </a:lvl2pPr>
            <a:lvl3pPr fontAlgn="base">
              <a:spcBef>
                <a:spcPct val="0"/>
              </a:spcBef>
              <a:spcAft>
                <a:spcPct val="0"/>
              </a:spcAft>
              <a:defRPr>
                <a:solidFill>
                  <a:schemeClr val="tx1"/>
                </a:solidFill>
                <a:latin typeface="Arial" pitchFamily="34" charset="0"/>
                <a:cs typeface="Arial" pitchFamily="34" charset="0"/>
              </a:defRPr>
            </a:lvl3pPr>
            <a:lvl4pPr fontAlgn="base">
              <a:spcBef>
                <a:spcPct val="0"/>
              </a:spcBef>
              <a:spcAft>
                <a:spcPct val="0"/>
              </a:spcAft>
              <a:defRPr>
                <a:solidFill>
                  <a:schemeClr val="tx1"/>
                </a:solidFill>
                <a:latin typeface="Arial" pitchFamily="34" charset="0"/>
                <a:cs typeface="Arial" pitchFamily="34" charset="0"/>
              </a:defRPr>
            </a:lvl4pPr>
            <a:lvl5pPr fontAlgn="base">
              <a:spcBef>
                <a:spcPct val="0"/>
              </a:spcBef>
              <a:spcAft>
                <a:spcPct val="0"/>
              </a:spcAft>
              <a:defRPr>
                <a:solidFill>
                  <a:schemeClr val="tx1"/>
                </a:solidFill>
                <a:latin typeface="Arial" pitchFamily="34" charset="0"/>
                <a:cs typeface="Arial" pitchFamily="34" charset="0"/>
              </a:defRPr>
            </a:lvl5pPr>
            <a:lvl6pPr fontAlgn="base">
              <a:spcBef>
                <a:spcPct val="0"/>
              </a:spcBef>
              <a:spcAft>
                <a:spcPct val="0"/>
              </a:spcAft>
              <a:defRPr>
                <a:solidFill>
                  <a:schemeClr val="tx1"/>
                </a:solidFill>
                <a:latin typeface="Arial" pitchFamily="34" charset="0"/>
                <a:cs typeface="Arial" pitchFamily="34" charset="0"/>
              </a:defRPr>
            </a:lvl6pPr>
            <a:lvl7pPr fontAlgn="base">
              <a:spcBef>
                <a:spcPct val="0"/>
              </a:spcBef>
              <a:spcAft>
                <a:spcPct val="0"/>
              </a:spcAft>
              <a:defRPr>
                <a:solidFill>
                  <a:schemeClr val="tx1"/>
                </a:solidFill>
                <a:latin typeface="Arial" pitchFamily="34" charset="0"/>
                <a:cs typeface="Arial" pitchFamily="34" charset="0"/>
              </a:defRPr>
            </a:lvl7pPr>
            <a:lvl8pPr fontAlgn="base">
              <a:spcBef>
                <a:spcPct val="0"/>
              </a:spcBef>
              <a:spcAft>
                <a:spcPct val="0"/>
              </a:spcAft>
              <a:defRPr>
                <a:solidFill>
                  <a:schemeClr val="tx1"/>
                </a:solidFill>
                <a:latin typeface="Arial" pitchFamily="34" charset="0"/>
                <a:cs typeface="Arial" pitchFamily="34" charset="0"/>
              </a:defRPr>
            </a:lvl8pPr>
            <a:lvl9pPr fontAlgn="base">
              <a:spcBef>
                <a:spcPct val="0"/>
              </a:spcBef>
              <a:spcAft>
                <a:spcPct val="0"/>
              </a:spcAft>
              <a:defRPr>
                <a:solidFill>
                  <a:schemeClr val="tx1"/>
                </a:solidFill>
                <a:latin typeface="Arial" pitchFamily="34" charset="0"/>
                <a:cs typeface="Arial" pitchFamily="34" charset="0"/>
              </a:defRPr>
            </a:lvl9pPr>
          </a:lstStyle>
          <a:p>
            <a:pPr marL="0" marR="0" lvl="0" indent="0" algn="l" defTabSz="913943" rtl="0" eaLnBrk="1" fontAlgn="base" latinLnBrk="0" hangingPunct="1">
              <a:lnSpc>
                <a:spcPct val="100000"/>
              </a:lnSpc>
              <a:spcBef>
                <a:spcPct val="0"/>
              </a:spcBef>
              <a:spcAft>
                <a:spcPct val="0"/>
              </a:spcAft>
              <a:buClrTx/>
              <a:buSzTx/>
              <a:buFontTx/>
              <a:buNone/>
              <a:tabLst/>
            </a:pPr>
            <a:r>
              <a:rPr kumimoji="0" lang="en-IN" altLang="en-US" sz="1399" b="0" i="0" u="none" strike="noStrike" cap="none" normalizeH="0" baseline="0" dirty="0" err="1">
                <a:ln>
                  <a:noFill/>
                </a:ln>
                <a:solidFill>
                  <a:schemeClr val="tx2"/>
                </a:solidFill>
                <a:effectLst/>
                <a:latin typeface="+mn-lt"/>
                <a:cs typeface="Arial" pitchFamily="34" charset="0"/>
              </a:rPr>
              <a:t>Professora</a:t>
            </a:r>
            <a:r>
              <a:rPr kumimoji="0" lang="en-IN" altLang="en-US" sz="1399" b="0" i="0" u="none" strike="noStrike" cap="none" normalizeH="0" baseline="0" dirty="0">
                <a:ln>
                  <a:noFill/>
                </a:ln>
                <a:solidFill>
                  <a:schemeClr val="tx2"/>
                </a:solidFill>
                <a:effectLst/>
                <a:latin typeface="+mn-lt"/>
                <a:cs typeface="Arial" pitchFamily="34" charset="0"/>
              </a:rPr>
              <a:t>:</a:t>
            </a:r>
            <a:endParaRPr kumimoji="0" lang="en-US" altLang="en-US" sz="1799" b="0" i="0" u="none" strike="noStrike" cap="none" normalizeH="0" baseline="0" dirty="0">
              <a:ln>
                <a:noFill/>
              </a:ln>
              <a:solidFill>
                <a:schemeClr val="tx2"/>
              </a:solidFill>
              <a:effectLst/>
              <a:latin typeface="+mn-lt"/>
              <a:cs typeface="Arial" pitchFamily="34" charset="0"/>
            </a:endParaRPr>
          </a:p>
        </p:txBody>
      </p:sp>
    </p:spTree>
    <p:extLst>
      <p:ext uri="{BB962C8B-B14F-4D97-AF65-F5344CB8AC3E}">
        <p14:creationId xmlns:p14="http://schemas.microsoft.com/office/powerpoint/2010/main" val="657327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50"/>
                                        <p:tgtEl>
                                          <p:spTgt spid="5"/>
                                        </p:tgtEl>
                                      </p:cBhvr>
                                    </p:animEffect>
                                  </p:childTnLst>
                                </p:cTn>
                              </p:par>
                              <p:par>
                                <p:cTn id="8" presetID="10" presetClass="entr" presetSubtype="0" fill="hold" grpId="0" nodeType="withEffect">
                                  <p:stCondLst>
                                    <p:cond delay="75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250"/>
                                        <p:tgtEl>
                                          <p:spTgt spid="4"/>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250"/>
                                        <p:tgtEl>
                                          <p:spTgt spid="6"/>
                                        </p:tgtEl>
                                      </p:cBhvr>
                                    </p:animEffect>
                                  </p:childTnLst>
                                </p:cTn>
                              </p:par>
                              <p:par>
                                <p:cTn id="14" presetID="63" presetClass="path" presetSubtype="0" decel="14000" fill="hold" grpId="1" nodeType="withEffect">
                                  <p:stCondLst>
                                    <p:cond delay="1250"/>
                                  </p:stCondLst>
                                  <p:childTnLst>
                                    <p:animMotion origin="layout" path="M 1.72306E-6 -1.85185E-6 L 0.04802 -1.85185E-6 " pathEditMode="relative" rAng="0" ptsTypes="AA">
                                      <p:cBhvr>
                                        <p:cTn id="15" dur="500" fill="hold"/>
                                        <p:tgtEl>
                                          <p:spTgt spid="5"/>
                                        </p:tgtEl>
                                        <p:attrNameLst>
                                          <p:attrName>ppt_x</p:attrName>
                                          <p:attrName>ppt_y</p:attrName>
                                        </p:attrNameLst>
                                      </p:cBhvr>
                                      <p:rCtr x="2395" y="0"/>
                                    </p:animMotion>
                                  </p:childTnLst>
                                </p:cTn>
                              </p:par>
                              <p:par>
                                <p:cTn id="16" presetID="35" presetClass="path" presetSubtype="0" decel="14000" fill="hold" grpId="1" nodeType="withEffect">
                                  <p:stCondLst>
                                    <p:cond delay="1250"/>
                                  </p:stCondLst>
                                  <p:childTnLst>
                                    <p:animMotion origin="layout" path="M -2.70692E-6 -1.85185E-6 L -0.04789 -1.85185E-6 " pathEditMode="relative" rAng="0" ptsTypes="AA">
                                      <p:cBhvr>
                                        <p:cTn id="17" dur="500" fill="hold"/>
                                        <p:tgtEl>
                                          <p:spTgt spid="6"/>
                                        </p:tgtEl>
                                        <p:attrNameLst>
                                          <p:attrName>ppt_x</p:attrName>
                                          <p:attrName>ppt_y</p:attrName>
                                        </p:attrNameLst>
                                      </p:cBhvr>
                                      <p:rCtr x="-2395" y="0"/>
                                    </p:animMotion>
                                  </p:childTnLst>
                                </p:cTn>
                              </p:par>
                              <p:par>
                                <p:cTn id="18" presetID="10" presetClass="exit" presetSubtype="0" fill="hold" grpId="2" nodeType="withEffect">
                                  <p:stCondLst>
                                    <p:cond delay="1250"/>
                                  </p:stCondLst>
                                  <p:childTnLst>
                                    <p:animEffect transition="out" filter="fade">
                                      <p:cBhvr>
                                        <p:cTn id="19" dur="500"/>
                                        <p:tgtEl>
                                          <p:spTgt spid="5"/>
                                        </p:tgtEl>
                                      </p:cBhvr>
                                    </p:animEffect>
                                    <p:set>
                                      <p:cBhvr>
                                        <p:cTn id="20" dur="1" fill="hold">
                                          <p:stCondLst>
                                            <p:cond delay="499"/>
                                          </p:stCondLst>
                                        </p:cTn>
                                        <p:tgtEl>
                                          <p:spTgt spid="5"/>
                                        </p:tgtEl>
                                        <p:attrNameLst>
                                          <p:attrName>style.visibility</p:attrName>
                                        </p:attrNameLst>
                                      </p:cBhvr>
                                      <p:to>
                                        <p:strVal val="hidden"/>
                                      </p:to>
                                    </p:set>
                                  </p:childTnLst>
                                </p:cTn>
                              </p:par>
                              <p:par>
                                <p:cTn id="21" presetID="10" presetClass="exit" presetSubtype="0" fill="hold" grpId="1" nodeType="withEffect">
                                  <p:stCondLst>
                                    <p:cond delay="1250"/>
                                  </p:stCondLst>
                                  <p:childTnLst>
                                    <p:animEffect transition="out" filter="fade">
                                      <p:cBhvr>
                                        <p:cTn id="22" dur="500"/>
                                        <p:tgtEl>
                                          <p:spTgt spid="4"/>
                                        </p:tgtEl>
                                      </p:cBhvr>
                                    </p:animEffect>
                                    <p:set>
                                      <p:cBhvr>
                                        <p:cTn id="23" dur="1" fill="hold">
                                          <p:stCondLst>
                                            <p:cond delay="499"/>
                                          </p:stCondLst>
                                        </p:cTn>
                                        <p:tgtEl>
                                          <p:spTgt spid="4"/>
                                        </p:tgtEl>
                                        <p:attrNameLst>
                                          <p:attrName>style.visibility</p:attrName>
                                        </p:attrNameLst>
                                      </p:cBhvr>
                                      <p:to>
                                        <p:strVal val="hidden"/>
                                      </p:to>
                                    </p:set>
                                  </p:childTnLst>
                                </p:cTn>
                              </p:par>
                              <p:par>
                                <p:cTn id="24" presetID="10" presetClass="exit" presetSubtype="0" fill="hold" grpId="2" nodeType="withEffect">
                                  <p:stCondLst>
                                    <p:cond delay="1250"/>
                                  </p:stCondLst>
                                  <p:childTnLst>
                                    <p:animEffect transition="out" filter="fade">
                                      <p:cBhvr>
                                        <p:cTn id="25" dur="500"/>
                                        <p:tgtEl>
                                          <p:spTgt spid="6"/>
                                        </p:tgtEl>
                                      </p:cBhvr>
                                    </p:animEffect>
                                    <p:set>
                                      <p:cBhvr>
                                        <p:cTn id="26" dur="1" fill="hold">
                                          <p:stCondLst>
                                            <p:cond delay="499"/>
                                          </p:stCondLst>
                                        </p:cTn>
                                        <p:tgtEl>
                                          <p:spTgt spid="6"/>
                                        </p:tgtEl>
                                        <p:attrNameLst>
                                          <p:attrName>style.visibility</p:attrName>
                                        </p:attrNameLst>
                                      </p:cBhvr>
                                      <p:to>
                                        <p:strVal val="hidden"/>
                                      </p:to>
                                    </p:set>
                                  </p:childTnLst>
                                </p:cTn>
                              </p:par>
                              <p:par>
                                <p:cTn id="27" presetID="10" presetClass="entr" presetSubtype="0" fill="hold" grpId="0" nodeType="withEffect">
                                  <p:stCondLst>
                                    <p:cond delay="200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150"/>
                                        <p:tgtEl>
                                          <p:spTgt spid="11"/>
                                        </p:tgtEl>
                                      </p:cBhvr>
                                    </p:animEffect>
                                  </p:childTnLst>
                                </p:cTn>
                              </p:par>
                              <p:par>
                                <p:cTn id="30" presetID="10" presetClass="entr" presetSubtype="0" fill="hold" grpId="0" nodeType="withEffect">
                                  <p:stCondLst>
                                    <p:cond delay="2250"/>
                                  </p:stCondLst>
                                  <p:childTnLst>
                                    <p:set>
                                      <p:cBhvr>
                                        <p:cTn id="31" dur="1" fill="hold">
                                          <p:stCondLst>
                                            <p:cond delay="0"/>
                                          </p:stCondLst>
                                        </p:cTn>
                                        <p:tgtEl>
                                          <p:spTgt spid="7"/>
                                        </p:tgtEl>
                                        <p:attrNameLst>
                                          <p:attrName>style.visibility</p:attrName>
                                        </p:attrNameLst>
                                      </p:cBhvr>
                                      <p:to>
                                        <p:strVal val="visible"/>
                                      </p:to>
                                    </p:set>
                                    <p:animEffect transition="in" filter="fade">
                                      <p:cBhvr>
                                        <p:cTn id="32" dur="150"/>
                                        <p:tgtEl>
                                          <p:spTgt spid="7"/>
                                        </p:tgtEl>
                                      </p:cBhvr>
                                    </p:animEffect>
                                  </p:childTnLst>
                                </p:cTn>
                              </p:par>
                              <p:par>
                                <p:cTn id="33" presetID="10" presetClass="entr" presetSubtype="0" fill="hold" grpId="0" nodeType="withEffect">
                                  <p:stCondLst>
                                    <p:cond delay="250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150"/>
                                        <p:tgtEl>
                                          <p:spTgt spid="8"/>
                                        </p:tgtEl>
                                      </p:cBhvr>
                                    </p:animEffect>
                                  </p:childTnLst>
                                </p:cTn>
                              </p:par>
                              <p:par>
                                <p:cTn id="36" presetID="22" presetClass="entr" presetSubtype="8" fill="hold" grpId="0" nodeType="withEffect">
                                  <p:stCondLst>
                                    <p:cond delay="2750"/>
                                  </p:stCondLst>
                                  <p:childTnLst>
                                    <p:set>
                                      <p:cBhvr>
                                        <p:cTn id="37" dur="1" fill="hold">
                                          <p:stCondLst>
                                            <p:cond delay="0"/>
                                          </p:stCondLst>
                                        </p:cTn>
                                        <p:tgtEl>
                                          <p:spTgt spid="13"/>
                                        </p:tgtEl>
                                        <p:attrNameLst>
                                          <p:attrName>style.visibility</p:attrName>
                                        </p:attrNameLst>
                                      </p:cBhvr>
                                      <p:to>
                                        <p:strVal val="visible"/>
                                      </p:to>
                                    </p:set>
                                    <p:animEffect transition="in" filter="wipe(left)">
                                      <p:cBhvr>
                                        <p:cTn id="38" dur="150"/>
                                        <p:tgtEl>
                                          <p:spTgt spid="13"/>
                                        </p:tgtEl>
                                      </p:cBhvr>
                                    </p:animEffect>
                                  </p:childTnLst>
                                </p:cTn>
                              </p:par>
                              <p:par>
                                <p:cTn id="39" presetID="22" presetClass="entr" presetSubtype="4" fill="hold" grpId="0" nodeType="withEffect">
                                  <p:stCondLst>
                                    <p:cond delay="3000"/>
                                  </p:stCondLst>
                                  <p:childTnLst>
                                    <p:set>
                                      <p:cBhvr>
                                        <p:cTn id="40" dur="1" fill="hold">
                                          <p:stCondLst>
                                            <p:cond delay="0"/>
                                          </p:stCondLst>
                                        </p:cTn>
                                        <p:tgtEl>
                                          <p:spTgt spid="10"/>
                                        </p:tgtEl>
                                        <p:attrNameLst>
                                          <p:attrName>style.visibility</p:attrName>
                                        </p:attrNameLst>
                                      </p:cBhvr>
                                      <p:to>
                                        <p:strVal val="visible"/>
                                      </p:to>
                                    </p:set>
                                    <p:animEffect transition="in" filter="wipe(down)">
                                      <p:cBhvr>
                                        <p:cTn id="41" dur="150"/>
                                        <p:tgtEl>
                                          <p:spTgt spid="10"/>
                                        </p:tgtEl>
                                      </p:cBhvr>
                                    </p:animEffect>
                                  </p:childTnLst>
                                </p:cTn>
                              </p:par>
                              <p:par>
                                <p:cTn id="42" presetID="22" presetClass="entr" presetSubtype="2" fill="hold" grpId="0" nodeType="withEffect">
                                  <p:stCondLst>
                                    <p:cond delay="3250"/>
                                  </p:stCondLst>
                                  <p:childTnLst>
                                    <p:set>
                                      <p:cBhvr>
                                        <p:cTn id="43" dur="1" fill="hold">
                                          <p:stCondLst>
                                            <p:cond delay="0"/>
                                          </p:stCondLst>
                                        </p:cTn>
                                        <p:tgtEl>
                                          <p:spTgt spid="27"/>
                                        </p:tgtEl>
                                        <p:attrNameLst>
                                          <p:attrName>style.visibility</p:attrName>
                                        </p:attrNameLst>
                                      </p:cBhvr>
                                      <p:to>
                                        <p:strVal val="visible"/>
                                      </p:to>
                                    </p:set>
                                    <p:animEffect transition="in" filter="wipe(right)">
                                      <p:cBhvr>
                                        <p:cTn id="44" dur="150"/>
                                        <p:tgtEl>
                                          <p:spTgt spid="27"/>
                                        </p:tgtEl>
                                      </p:cBhvr>
                                    </p:animEffect>
                                  </p:childTnLst>
                                </p:cTn>
                              </p:par>
                              <p:par>
                                <p:cTn id="45" presetID="22" presetClass="entr" presetSubtype="1" fill="hold" grpId="0" nodeType="withEffect">
                                  <p:stCondLst>
                                    <p:cond delay="3500"/>
                                  </p:stCondLst>
                                  <p:childTnLst>
                                    <p:set>
                                      <p:cBhvr>
                                        <p:cTn id="46" dur="1" fill="hold">
                                          <p:stCondLst>
                                            <p:cond delay="0"/>
                                          </p:stCondLst>
                                        </p:cTn>
                                        <p:tgtEl>
                                          <p:spTgt spid="12"/>
                                        </p:tgtEl>
                                        <p:attrNameLst>
                                          <p:attrName>style.visibility</p:attrName>
                                        </p:attrNameLst>
                                      </p:cBhvr>
                                      <p:to>
                                        <p:strVal val="visible"/>
                                      </p:to>
                                    </p:set>
                                    <p:animEffect transition="in" filter="wipe(up)">
                                      <p:cBhvr>
                                        <p:cTn id="47" dur="150"/>
                                        <p:tgtEl>
                                          <p:spTgt spid="12"/>
                                        </p:tgtEl>
                                      </p:cBhvr>
                                    </p:animEffect>
                                  </p:childTnLst>
                                </p:cTn>
                              </p:par>
                              <p:par>
                                <p:cTn id="48" presetID="10" presetClass="entr" presetSubtype="0" fill="hold" grpId="0" nodeType="withEffect">
                                  <p:stCondLst>
                                    <p:cond delay="350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par>
                                <p:cTn id="51" presetID="10" presetClass="entr" presetSubtype="0" fill="hold" grpId="0" nodeType="withEffect">
                                  <p:stCondLst>
                                    <p:cond delay="3500"/>
                                  </p:stCondLst>
                                  <p:iterate type="wd">
                                    <p:tmPct val="10000"/>
                                  </p:iterate>
                                  <p:childTnLst>
                                    <p:set>
                                      <p:cBhvr>
                                        <p:cTn id="52" dur="1" fill="hold">
                                          <p:stCondLst>
                                            <p:cond delay="0"/>
                                          </p:stCondLst>
                                        </p:cTn>
                                        <p:tgtEl>
                                          <p:spTgt spid="29">
                                            <p:txEl>
                                              <p:pRg st="0" end="0"/>
                                            </p:txEl>
                                          </p:spTgt>
                                        </p:tgtEl>
                                        <p:attrNameLst>
                                          <p:attrName>style.visibility</p:attrName>
                                        </p:attrNameLst>
                                      </p:cBhvr>
                                      <p:to>
                                        <p:strVal val="visible"/>
                                      </p:to>
                                    </p:set>
                                    <p:animEffect transition="in" filter="fade">
                                      <p:cBhvr>
                                        <p:cTn id="53" dur="500"/>
                                        <p:tgtEl>
                                          <p:spTgt spid="29">
                                            <p:txEl>
                                              <p:pRg st="0" end="0"/>
                                            </p:txEl>
                                          </p:spTgt>
                                        </p:tgtEl>
                                      </p:cBhvr>
                                    </p:animEffect>
                                  </p:childTnLst>
                                </p:cTn>
                              </p:par>
                              <p:par>
                                <p:cTn id="54" presetID="10" presetClass="entr" presetSubtype="0" fill="hold" grpId="0" nodeType="withEffect">
                                  <p:stCondLst>
                                    <p:cond delay="3500"/>
                                  </p:stCondLst>
                                  <p:iterate type="wd">
                                    <p:tmPct val="10000"/>
                                  </p:iterate>
                                  <p:childTnLst>
                                    <p:set>
                                      <p:cBhvr>
                                        <p:cTn id="55" dur="1" fill="hold">
                                          <p:stCondLst>
                                            <p:cond delay="0"/>
                                          </p:stCondLst>
                                        </p:cTn>
                                        <p:tgtEl>
                                          <p:spTgt spid="29">
                                            <p:txEl>
                                              <p:pRg st="1" end="1"/>
                                            </p:txEl>
                                          </p:spTgt>
                                        </p:tgtEl>
                                        <p:attrNameLst>
                                          <p:attrName>style.visibility</p:attrName>
                                        </p:attrNameLst>
                                      </p:cBhvr>
                                      <p:to>
                                        <p:strVal val="visible"/>
                                      </p:to>
                                    </p:set>
                                    <p:animEffect transition="in" filter="fade">
                                      <p:cBhvr>
                                        <p:cTn id="56" dur="500"/>
                                        <p:tgtEl>
                                          <p:spTgt spid="29">
                                            <p:txEl>
                                              <p:pRg st="1" end="1"/>
                                            </p:txEl>
                                          </p:spTgt>
                                        </p:tgtEl>
                                      </p:cBhvr>
                                    </p:animEffect>
                                  </p:childTnLst>
                                </p:cTn>
                              </p:par>
                              <p:par>
                                <p:cTn id="57" presetID="10" presetClass="entr" presetSubtype="0" fill="hold" grpId="0" nodeType="withEffect">
                                  <p:stCondLst>
                                    <p:cond delay="3500"/>
                                  </p:stCondLst>
                                  <p:iterate type="wd">
                                    <p:tmPct val="10000"/>
                                  </p:iterate>
                                  <p:childTnLst>
                                    <p:set>
                                      <p:cBhvr>
                                        <p:cTn id="58" dur="1" fill="hold">
                                          <p:stCondLst>
                                            <p:cond delay="0"/>
                                          </p:stCondLst>
                                        </p:cTn>
                                        <p:tgtEl>
                                          <p:spTgt spid="29">
                                            <p:txEl>
                                              <p:pRg st="2" end="2"/>
                                            </p:txEl>
                                          </p:spTgt>
                                        </p:tgtEl>
                                        <p:attrNameLst>
                                          <p:attrName>style.visibility</p:attrName>
                                        </p:attrNameLst>
                                      </p:cBhvr>
                                      <p:to>
                                        <p:strVal val="visible"/>
                                      </p:to>
                                    </p:set>
                                    <p:animEffect transition="in" filter="fade">
                                      <p:cBhvr>
                                        <p:cTn id="59" dur="500"/>
                                        <p:tgtEl>
                                          <p:spTgt spid="29">
                                            <p:txEl>
                                              <p:pRg st="2" end="2"/>
                                            </p:txEl>
                                          </p:spTgt>
                                        </p:tgtEl>
                                      </p:cBhvr>
                                    </p:animEffect>
                                  </p:childTnLst>
                                </p:cTn>
                              </p:par>
                              <p:par>
                                <p:cTn id="60" presetID="10" presetClass="entr" presetSubtype="0" fill="hold" grpId="0" nodeType="withEffect">
                                  <p:stCondLst>
                                    <p:cond delay="3500"/>
                                  </p:stCondLst>
                                  <p:iterate type="wd">
                                    <p:tmPct val="10000"/>
                                  </p:iterate>
                                  <p:childTnLst>
                                    <p:set>
                                      <p:cBhvr>
                                        <p:cTn id="61" dur="1" fill="hold">
                                          <p:stCondLst>
                                            <p:cond delay="0"/>
                                          </p:stCondLst>
                                        </p:cTn>
                                        <p:tgtEl>
                                          <p:spTgt spid="29">
                                            <p:txEl>
                                              <p:pRg st="3" end="3"/>
                                            </p:txEl>
                                          </p:spTgt>
                                        </p:tgtEl>
                                        <p:attrNameLst>
                                          <p:attrName>style.visibility</p:attrName>
                                        </p:attrNameLst>
                                      </p:cBhvr>
                                      <p:to>
                                        <p:strVal val="visible"/>
                                      </p:to>
                                    </p:set>
                                    <p:animEffect transition="in" filter="fade">
                                      <p:cBhvr>
                                        <p:cTn id="62" dur="500"/>
                                        <p:tgtEl>
                                          <p:spTgt spid="29">
                                            <p:txEl>
                                              <p:pRg st="3" end="3"/>
                                            </p:txEl>
                                          </p:spTgt>
                                        </p:tgtEl>
                                      </p:cBhvr>
                                    </p:animEffect>
                                  </p:childTnLst>
                                </p:cTn>
                              </p:par>
                              <p:par>
                                <p:cTn id="63" presetID="1" presetClass="entr" presetSubtype="0" fill="hold" grpId="1" nodeType="withEffect">
                                  <p:stCondLst>
                                    <p:cond delay="4500"/>
                                  </p:stCondLst>
                                  <p:childTnLst>
                                    <p:set>
                                      <p:cBhvr>
                                        <p:cTn id="64" dur="1" fill="hold">
                                          <p:stCondLst>
                                            <p:cond delay="9"/>
                                          </p:stCondLst>
                                        </p:cTn>
                                        <p:tgtEl>
                                          <p:spTgt spid="30"/>
                                        </p:tgtEl>
                                        <p:attrNameLst>
                                          <p:attrName>style.visibility</p:attrName>
                                        </p:attrNameLst>
                                      </p:cBhvr>
                                      <p:to>
                                        <p:strVal val="visible"/>
                                      </p:to>
                                    </p:set>
                                  </p:childTnLst>
                                </p:cTn>
                              </p:par>
                              <p:par>
                                <p:cTn id="65" presetID="63" presetClass="path" presetSubtype="0" accel="50000" decel="50000" fill="hold" grpId="0" nodeType="withEffect">
                                  <p:stCondLst>
                                    <p:cond delay="4500"/>
                                  </p:stCondLst>
                                  <p:childTnLst>
                                    <p:animMotion origin="layout" path="M -4.29464E-6 1.11022E-16 L 0.15279 1.11022E-16 " pathEditMode="relative" rAng="0" ptsTypes="AA">
                                      <p:cBhvr>
                                        <p:cTn id="66" dur="500" fill="hold"/>
                                        <p:tgtEl>
                                          <p:spTgt spid="30"/>
                                        </p:tgtEl>
                                        <p:attrNameLst>
                                          <p:attrName>ppt_x</p:attrName>
                                          <p:attrName>ppt_y</p:attrName>
                                        </p:attrNameLst>
                                      </p:cBhvr>
                                      <p:rCtr x="7639" y="0"/>
                                    </p:animMotion>
                                  </p:childTnLst>
                                </p:cTn>
                              </p:par>
                              <p:par>
                                <p:cTn id="67" presetID="10" presetClass="entr" presetSubtype="0" fill="hold" grpId="0" nodeType="withEffect">
                                  <p:stCondLst>
                                    <p:cond delay="4500"/>
                                  </p:stCondLst>
                                  <p:iterate type="lt">
                                    <p:tmPct val="5000"/>
                                  </p:iterate>
                                  <p:childTnLst>
                                    <p:set>
                                      <p:cBhvr>
                                        <p:cTn id="68" dur="1" fill="hold">
                                          <p:stCondLst>
                                            <p:cond delay="0"/>
                                          </p:stCondLst>
                                        </p:cTn>
                                        <p:tgtEl>
                                          <p:spTgt spid="33"/>
                                        </p:tgtEl>
                                        <p:attrNameLst>
                                          <p:attrName>style.visibility</p:attrName>
                                        </p:attrNameLst>
                                      </p:cBhvr>
                                      <p:to>
                                        <p:strVal val="visible"/>
                                      </p:to>
                                    </p:set>
                                    <p:animEffect transition="in" filter="fade">
                                      <p:cBhvr>
                                        <p:cTn id="69" dur="250"/>
                                        <p:tgtEl>
                                          <p:spTgt spid="33"/>
                                        </p:tgtEl>
                                      </p:cBhvr>
                                    </p:animEffect>
                                  </p:childTnLst>
                                </p:cTn>
                              </p:par>
                              <p:par>
                                <p:cTn id="70" presetID="1" presetClass="exit" presetSubtype="0" fill="hold" grpId="2" nodeType="withEffect">
                                  <p:stCondLst>
                                    <p:cond delay="5000"/>
                                  </p:stCondLst>
                                  <p:childTnLst>
                                    <p:set>
                                      <p:cBhvr>
                                        <p:cTn id="71" dur="1" fill="hold">
                                          <p:stCondLst>
                                            <p:cond delay="0"/>
                                          </p:stCondLst>
                                        </p:cTn>
                                        <p:tgtEl>
                                          <p:spTgt spid="30"/>
                                        </p:tgtEl>
                                        <p:attrNameLst>
                                          <p:attrName>style.visibility</p:attrName>
                                        </p:attrNameLst>
                                      </p:cBhvr>
                                      <p:to>
                                        <p:strVal val="hidden"/>
                                      </p:to>
                                    </p:set>
                                  </p:childTnLst>
                                </p:cTn>
                              </p:par>
                              <p:par>
                                <p:cTn id="72" presetID="1" presetClass="entr" presetSubtype="0" fill="hold" grpId="1" nodeType="withEffect">
                                  <p:stCondLst>
                                    <p:cond delay="5000"/>
                                  </p:stCondLst>
                                  <p:childTnLst>
                                    <p:set>
                                      <p:cBhvr>
                                        <p:cTn id="73" dur="1" fill="hold">
                                          <p:stCondLst>
                                            <p:cond delay="0"/>
                                          </p:stCondLst>
                                        </p:cTn>
                                        <p:tgtEl>
                                          <p:spTgt spid="31"/>
                                        </p:tgtEl>
                                        <p:attrNameLst>
                                          <p:attrName>style.visibility</p:attrName>
                                        </p:attrNameLst>
                                      </p:cBhvr>
                                      <p:to>
                                        <p:strVal val="visible"/>
                                      </p:to>
                                    </p:set>
                                  </p:childTnLst>
                                </p:cTn>
                              </p:par>
                              <p:par>
                                <p:cTn id="74" presetID="63" presetClass="path" presetSubtype="0" accel="50000" decel="50000" fill="hold" grpId="0" nodeType="withEffect">
                                  <p:stCondLst>
                                    <p:cond delay="5000"/>
                                  </p:stCondLst>
                                  <p:childTnLst>
                                    <p:animMotion origin="layout" path="M -1.04167E-6 3.7037E-7 L 0.07956 -4.44444E-6 " pathEditMode="relative" rAng="0" ptsTypes="AA">
                                      <p:cBhvr>
                                        <p:cTn id="75" dur="500" fill="hold"/>
                                        <p:tgtEl>
                                          <p:spTgt spid="31"/>
                                        </p:tgtEl>
                                        <p:attrNameLst>
                                          <p:attrName>ppt_x</p:attrName>
                                          <p:attrName>ppt_y</p:attrName>
                                        </p:attrNameLst>
                                      </p:cBhvr>
                                      <p:rCtr x="3424" y="116"/>
                                    </p:animMotion>
                                  </p:childTnLst>
                                </p:cTn>
                              </p:par>
                              <p:par>
                                <p:cTn id="76" presetID="10" presetClass="entr" presetSubtype="0" fill="hold" grpId="0" nodeType="withEffect">
                                  <p:stCondLst>
                                    <p:cond delay="5000"/>
                                  </p:stCondLst>
                                  <p:iterate type="lt">
                                    <p:tmPct val="5000"/>
                                  </p:iterate>
                                  <p:childTnLst>
                                    <p:set>
                                      <p:cBhvr>
                                        <p:cTn id="77" dur="1" fill="hold">
                                          <p:stCondLst>
                                            <p:cond delay="0"/>
                                          </p:stCondLst>
                                        </p:cTn>
                                        <p:tgtEl>
                                          <p:spTgt spid="35"/>
                                        </p:tgtEl>
                                        <p:attrNameLst>
                                          <p:attrName>style.visibility</p:attrName>
                                        </p:attrNameLst>
                                      </p:cBhvr>
                                      <p:to>
                                        <p:strVal val="visible"/>
                                      </p:to>
                                    </p:set>
                                    <p:animEffect transition="in" filter="fade">
                                      <p:cBhvr>
                                        <p:cTn id="78" dur="250"/>
                                        <p:tgtEl>
                                          <p:spTgt spid="35"/>
                                        </p:tgtEl>
                                      </p:cBhvr>
                                    </p:animEffect>
                                  </p:childTnLst>
                                </p:cTn>
                              </p:par>
                              <p:par>
                                <p:cTn id="79" presetID="1" presetClass="exit" presetSubtype="0" fill="hold" grpId="2" nodeType="withEffect">
                                  <p:stCondLst>
                                    <p:cond delay="5500"/>
                                  </p:stCondLst>
                                  <p:childTnLst>
                                    <p:set>
                                      <p:cBhvr>
                                        <p:cTn id="80" dur="1" fill="hold">
                                          <p:stCondLst>
                                            <p:cond delay="0"/>
                                          </p:stCondLst>
                                        </p:cTn>
                                        <p:tgtEl>
                                          <p:spTgt spid="31"/>
                                        </p:tgtEl>
                                        <p:attrNameLst>
                                          <p:attrName>style.visibility</p:attrName>
                                        </p:attrNameLst>
                                      </p:cBhvr>
                                      <p:to>
                                        <p:strVal val="hidden"/>
                                      </p:to>
                                    </p:set>
                                  </p:childTnLst>
                                </p:cTn>
                              </p:par>
                              <p:par>
                                <p:cTn id="81" presetID="1" presetClass="entr" presetSubtype="0" fill="hold" grpId="1" nodeType="withEffect">
                                  <p:stCondLst>
                                    <p:cond delay="5750"/>
                                  </p:stCondLst>
                                  <p:childTnLst>
                                    <p:set>
                                      <p:cBhvr>
                                        <p:cTn id="82" dur="1" fill="hold">
                                          <p:stCondLst>
                                            <p:cond delay="0"/>
                                          </p:stCondLst>
                                        </p:cTn>
                                        <p:tgtEl>
                                          <p:spTgt spid="32"/>
                                        </p:tgtEl>
                                        <p:attrNameLst>
                                          <p:attrName>style.visibility</p:attrName>
                                        </p:attrNameLst>
                                      </p:cBhvr>
                                      <p:to>
                                        <p:strVal val="visible"/>
                                      </p:to>
                                    </p:set>
                                  </p:childTnLst>
                                </p:cTn>
                              </p:par>
                              <p:par>
                                <p:cTn id="83" presetID="63" presetClass="path" presetSubtype="0" accel="50000" decel="50000" fill="hold" grpId="0" nodeType="withEffect">
                                  <p:stCondLst>
                                    <p:cond delay="5750"/>
                                  </p:stCondLst>
                                  <p:childTnLst>
                                    <p:animMotion origin="layout" path="M 1.66667E-6 3.7037E-7 L 0.09713 0.00069 " pathEditMode="relative" rAng="0" ptsTypes="AA">
                                      <p:cBhvr>
                                        <p:cTn id="84" dur="500" fill="hold"/>
                                        <p:tgtEl>
                                          <p:spTgt spid="32"/>
                                        </p:tgtEl>
                                        <p:attrNameLst>
                                          <p:attrName>ppt_x</p:attrName>
                                          <p:attrName>ppt_y</p:attrName>
                                        </p:attrNameLst>
                                      </p:cBhvr>
                                      <p:rCtr x="4857" y="23"/>
                                    </p:animMotion>
                                  </p:childTnLst>
                                </p:cTn>
                              </p:par>
                              <p:par>
                                <p:cTn id="85" presetID="10" presetClass="entr" presetSubtype="0" fill="hold" grpId="0" nodeType="withEffect">
                                  <p:stCondLst>
                                    <p:cond delay="5750"/>
                                  </p:stCondLst>
                                  <p:iterate type="lt">
                                    <p:tmPct val="5000"/>
                                  </p:iterate>
                                  <p:childTnLst>
                                    <p:set>
                                      <p:cBhvr>
                                        <p:cTn id="86" dur="1" fill="hold">
                                          <p:stCondLst>
                                            <p:cond delay="0"/>
                                          </p:stCondLst>
                                        </p:cTn>
                                        <p:tgtEl>
                                          <p:spTgt spid="34"/>
                                        </p:tgtEl>
                                        <p:attrNameLst>
                                          <p:attrName>style.visibility</p:attrName>
                                        </p:attrNameLst>
                                      </p:cBhvr>
                                      <p:to>
                                        <p:strVal val="visible"/>
                                      </p:to>
                                    </p:set>
                                    <p:animEffect transition="in" filter="fade">
                                      <p:cBhvr>
                                        <p:cTn id="87" dur="250"/>
                                        <p:tgtEl>
                                          <p:spTgt spid="34"/>
                                        </p:tgtEl>
                                      </p:cBhvr>
                                    </p:animEffect>
                                  </p:childTnLst>
                                </p:cTn>
                              </p:par>
                              <p:par>
                                <p:cTn id="88" presetID="1" presetClass="exit" presetSubtype="0" fill="hold" grpId="2" nodeType="withEffect">
                                  <p:stCondLst>
                                    <p:cond delay="6500"/>
                                  </p:stCondLst>
                                  <p:childTnLst>
                                    <p:set>
                                      <p:cBhvr>
                                        <p:cTn id="89" dur="1" fill="hold">
                                          <p:stCondLst>
                                            <p:cond delay="0"/>
                                          </p:stCondLst>
                                        </p:cTn>
                                        <p:tgtEl>
                                          <p:spTgt spid="32"/>
                                        </p:tgtEl>
                                        <p:attrNameLst>
                                          <p:attrName>style.visibility</p:attrName>
                                        </p:attrNameLst>
                                      </p:cBhvr>
                                      <p:to>
                                        <p:strVal val="hidden"/>
                                      </p:to>
                                    </p:set>
                                  </p:childTnLst>
                                </p:cTn>
                              </p:par>
                              <p:par>
                                <p:cTn id="90" presetID="10" presetClass="entr" presetSubtype="0" fill="hold" nodeType="withEffect">
                                  <p:stCondLst>
                                    <p:cond delay="6500"/>
                                  </p:stCondLst>
                                  <p:childTnLst>
                                    <p:set>
                                      <p:cBhvr>
                                        <p:cTn id="91" dur="1" fill="hold">
                                          <p:stCondLst>
                                            <p:cond delay="0"/>
                                          </p:stCondLst>
                                        </p:cTn>
                                        <p:tgtEl>
                                          <p:spTgt spid="3"/>
                                        </p:tgtEl>
                                        <p:attrNameLst>
                                          <p:attrName>style.visibility</p:attrName>
                                        </p:attrNameLst>
                                      </p:cBhvr>
                                      <p:to>
                                        <p:strVal val="visible"/>
                                      </p:to>
                                    </p:set>
                                    <p:animEffect transition="in" filter="fade">
                                      <p:cBhvr>
                                        <p:cTn id="9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5" grpId="2" animBg="1"/>
      <p:bldP spid="6" grpId="0" animBg="1"/>
      <p:bldP spid="6" grpId="1" animBg="1"/>
      <p:bldP spid="6" grpId="2" animBg="1"/>
      <p:bldP spid="7" grpId="0" animBg="1"/>
      <p:bldP spid="8" grpId="0" animBg="1"/>
      <p:bldP spid="10" grpId="0" animBg="1"/>
      <p:bldP spid="11" grpId="0" animBg="1"/>
      <p:bldP spid="12" grpId="0" animBg="1"/>
      <p:bldP spid="13" grpId="0" animBg="1"/>
      <p:bldP spid="22" grpId="0"/>
      <p:bldP spid="27" grpId="0" animBg="1"/>
      <p:bldP spid="29" grpId="0" build="p"/>
      <p:bldP spid="30" grpId="0" animBg="1"/>
      <p:bldP spid="30" grpId="1" animBg="1"/>
      <p:bldP spid="30" grpId="2" animBg="1"/>
      <p:bldP spid="31" grpId="0" animBg="1"/>
      <p:bldP spid="31" grpId="1" animBg="1"/>
      <p:bldP spid="31" grpId="2" animBg="1"/>
      <p:bldP spid="32" grpId="0" animBg="1"/>
      <p:bldP spid="32" grpId="1" animBg="1"/>
      <p:bldP spid="32" grpId="2" animBg="1"/>
      <p:bldP spid="33" grpId="0"/>
      <p:bldP spid="34" grpId="0"/>
      <p:bldP spid="3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ED830FD-6D38-4E25-9B81-EC2F1A0211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a:effectLst>
            <a:innerShdw blurRad="749300" dist="2540000" dir="5400000">
              <a:schemeClr val="tx1">
                <a:alpha val="70000"/>
              </a:schemeClr>
            </a:innerShdw>
          </a:effectLst>
        </p:spPr>
      </p:pic>
      <p:sp>
        <p:nvSpPr>
          <p:cNvPr id="11" name="Title 2">
            <a:extLst>
              <a:ext uri="{FF2B5EF4-FFF2-40B4-BE49-F238E27FC236}">
                <a16:creationId xmlns:a16="http://schemas.microsoft.com/office/drawing/2014/main" id="{419152BF-D727-449F-96DF-593FF90D185D}"/>
              </a:ext>
            </a:extLst>
          </p:cNvPr>
          <p:cNvSpPr txBox="1">
            <a:spLocks/>
          </p:cNvSpPr>
          <p:nvPr/>
        </p:nvSpPr>
        <p:spPr>
          <a:xfrm>
            <a:off x="0" y="4482801"/>
            <a:ext cx="11851389" cy="1232296"/>
          </a:xfrm>
          <a:prstGeom prst="rect">
            <a:avLst/>
          </a:prstGeom>
          <a:ln>
            <a:noFill/>
          </a:ln>
        </p:spPr>
        <p:txBody>
          <a:bodyPr anchor="ctr"/>
          <a:lstStyle>
            <a:lvl1pPr algn="l" defTabSz="913943" rtl="0" eaLnBrk="1" latinLnBrk="0" hangingPunct="1">
              <a:lnSpc>
                <a:spcPct val="85000"/>
              </a:lnSpc>
              <a:spcBef>
                <a:spcPct val="0"/>
              </a:spcBef>
              <a:buNone/>
              <a:defRPr sz="2399" b="0" kern="1200">
                <a:solidFill>
                  <a:schemeClr val="bg1"/>
                </a:solidFill>
                <a:latin typeface="EYInterstate" panose="02000503020000020004" pitchFamily="2" charset="0"/>
                <a:ea typeface="+mj-ea"/>
                <a:cs typeface="Arial" pitchFamily="34" charset="0"/>
              </a:defRPr>
            </a:lvl1pPr>
          </a:lstStyle>
          <a:p>
            <a:pPr algn="r" defTabSz="914400">
              <a:lnSpc>
                <a:spcPct val="100000"/>
              </a:lnSpc>
              <a:spcAft>
                <a:spcPts val="1200"/>
              </a:spcAft>
            </a:pPr>
            <a:r>
              <a:rPr lang="pt-BR" sz="7200" b="1" dirty="0">
                <a:ln>
                  <a:solidFill>
                    <a:srgbClr val="35FFFF"/>
                  </a:solidFill>
                </a:ln>
                <a:noFill/>
                <a:latin typeface="+mn-lt"/>
                <a:ea typeface="+mn-ea"/>
                <a:cs typeface="+mn-cs"/>
              </a:rPr>
              <a:t>4. </a:t>
            </a:r>
            <a:r>
              <a:rPr lang="pt-BR" sz="6800" b="1" dirty="0">
                <a:ln>
                  <a:solidFill>
                    <a:srgbClr val="35FFFF"/>
                  </a:solidFill>
                </a:ln>
                <a:noFill/>
                <a:latin typeface="+mn-lt"/>
                <a:ea typeface="+mn-ea"/>
                <a:cs typeface="+mn-cs"/>
              </a:rPr>
              <a:t>Visão Geral do Código</a:t>
            </a:r>
          </a:p>
        </p:txBody>
      </p:sp>
      <p:grpSp>
        <p:nvGrpSpPr>
          <p:cNvPr id="15" name="Group 14">
            <a:extLst>
              <a:ext uri="{FF2B5EF4-FFF2-40B4-BE49-F238E27FC236}">
                <a16:creationId xmlns:a16="http://schemas.microsoft.com/office/drawing/2014/main" id="{F6A16F60-D47D-48DD-9F47-C7592EB22875}"/>
              </a:ext>
            </a:extLst>
          </p:cNvPr>
          <p:cNvGrpSpPr/>
          <p:nvPr/>
        </p:nvGrpSpPr>
        <p:grpSpPr>
          <a:xfrm>
            <a:off x="10847992" y="5712875"/>
            <a:ext cx="860341" cy="801476"/>
            <a:chOff x="12388151" y="4207847"/>
            <a:chExt cx="1206500" cy="1123950"/>
          </a:xfrm>
        </p:grpSpPr>
        <p:sp>
          <p:nvSpPr>
            <p:cNvPr id="17" name="Freeform 93">
              <a:extLst>
                <a:ext uri="{FF2B5EF4-FFF2-40B4-BE49-F238E27FC236}">
                  <a16:creationId xmlns:a16="http://schemas.microsoft.com/office/drawing/2014/main" id="{9E7249F6-928E-4A04-B7DF-F603893F6DDE}"/>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94">
              <a:extLst>
                <a:ext uri="{FF2B5EF4-FFF2-40B4-BE49-F238E27FC236}">
                  <a16:creationId xmlns:a16="http://schemas.microsoft.com/office/drawing/2014/main" id="{17A72376-26CF-4C25-B5D9-5DC224EC1328}"/>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95">
              <a:extLst>
                <a:ext uri="{FF2B5EF4-FFF2-40B4-BE49-F238E27FC236}">
                  <a16:creationId xmlns:a16="http://schemas.microsoft.com/office/drawing/2014/main" id="{A25299FE-94E1-4CD1-A408-D7C40166615E}"/>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96">
              <a:extLst>
                <a:ext uri="{FF2B5EF4-FFF2-40B4-BE49-F238E27FC236}">
                  <a16:creationId xmlns:a16="http://schemas.microsoft.com/office/drawing/2014/main" id="{D34182A6-7E63-4782-A490-003A5696FA64}"/>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Rectangle 97">
              <a:extLst>
                <a:ext uri="{FF2B5EF4-FFF2-40B4-BE49-F238E27FC236}">
                  <a16:creationId xmlns:a16="http://schemas.microsoft.com/office/drawing/2014/main" id="{C46174FB-1B6C-4607-A6A2-2AAEC433CEAE}"/>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Rectangle 98">
              <a:extLst>
                <a:ext uri="{FF2B5EF4-FFF2-40B4-BE49-F238E27FC236}">
                  <a16:creationId xmlns:a16="http://schemas.microsoft.com/office/drawing/2014/main" id="{AF2ED890-C193-4386-8E02-7B14F02784CB}"/>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99">
              <a:extLst>
                <a:ext uri="{FF2B5EF4-FFF2-40B4-BE49-F238E27FC236}">
                  <a16:creationId xmlns:a16="http://schemas.microsoft.com/office/drawing/2014/main" id="{C8EA9564-639B-4B45-94CD-151DA2C31F61}"/>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100">
              <a:extLst>
                <a:ext uri="{FF2B5EF4-FFF2-40B4-BE49-F238E27FC236}">
                  <a16:creationId xmlns:a16="http://schemas.microsoft.com/office/drawing/2014/main" id="{4D64F480-A38D-401D-A5AE-CD3F04D090A4}"/>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01">
              <a:extLst>
                <a:ext uri="{FF2B5EF4-FFF2-40B4-BE49-F238E27FC236}">
                  <a16:creationId xmlns:a16="http://schemas.microsoft.com/office/drawing/2014/main" id="{E86DB875-77EC-4F91-8CFD-A03F4F758EEE}"/>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102">
              <a:extLst>
                <a:ext uri="{FF2B5EF4-FFF2-40B4-BE49-F238E27FC236}">
                  <a16:creationId xmlns:a16="http://schemas.microsoft.com/office/drawing/2014/main" id="{6BDAE283-A6EF-4CD7-9C88-F637A6B9211B}"/>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103">
              <a:extLst>
                <a:ext uri="{FF2B5EF4-FFF2-40B4-BE49-F238E27FC236}">
                  <a16:creationId xmlns:a16="http://schemas.microsoft.com/office/drawing/2014/main" id="{AB9B6C70-AD9F-4820-9F25-3BC3524E9982}"/>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Rectangle 104">
              <a:extLst>
                <a:ext uri="{FF2B5EF4-FFF2-40B4-BE49-F238E27FC236}">
                  <a16:creationId xmlns:a16="http://schemas.microsoft.com/office/drawing/2014/main" id="{DA781B3B-90B6-4E11-9D28-8220013D0929}"/>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34435104"/>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2954655"/>
          </a:xfrm>
          <a:prstGeom prst="rect">
            <a:avLst/>
          </a:prstGeom>
          <a:noFill/>
        </p:spPr>
        <p:txBody>
          <a:bodyPr wrap="square" rtlCol="0">
            <a:spAutoFit/>
          </a:bodyPr>
          <a:lstStyle/>
          <a:p>
            <a:r>
              <a:rPr lang="pt-BR" sz="2400" b="1" dirty="0">
                <a:solidFill>
                  <a:srgbClr val="35FFFF"/>
                </a:solidFill>
              </a:rPr>
              <a:t>Visão Geral do Código (01/11)</a:t>
            </a:r>
          </a:p>
          <a:p>
            <a:endParaRPr lang="pt-BR" sz="2400" b="1" dirty="0">
              <a:solidFill>
                <a:schemeClr val="accent5">
                  <a:lumMod val="60000"/>
                  <a:lumOff val="40000"/>
                </a:schemeClr>
              </a:solidFill>
            </a:endParaRPr>
          </a:p>
          <a:p>
            <a:endParaRPr lang="pt-BR" b="1" dirty="0">
              <a:solidFill>
                <a:schemeClr val="tx2"/>
              </a:solidFill>
            </a:endParaRPr>
          </a:p>
          <a:p>
            <a:pPr algn="just"/>
            <a:r>
              <a:rPr lang="pt-BR" sz="2000" dirty="0">
                <a:solidFill>
                  <a:schemeClr val="tx2"/>
                </a:solidFill>
              </a:rPr>
              <a:t>Nesta seção, abordamos trechos do código desenvolvido e as técnicas utilizadas para fins de entendimento e suas conclusões, porém pelo tamanho do mesmo, foi acordado entregar o notebook desenvolvido. O código na íntegra seguirá no pacote de entrega como notebook do </a:t>
            </a:r>
            <a:r>
              <a:rPr lang="pt-BR" sz="2000" dirty="0" err="1">
                <a:solidFill>
                  <a:schemeClr val="tx2"/>
                </a:solidFill>
              </a:rPr>
              <a:t>Jupyter</a:t>
            </a:r>
            <a:r>
              <a:rPr lang="pt-BR" sz="2000" dirty="0">
                <a:solidFill>
                  <a:schemeClr val="tx2"/>
                </a:solidFill>
              </a:rPr>
              <a:t>:  </a:t>
            </a:r>
            <a:r>
              <a:rPr lang="pt-BR" sz="2000" dirty="0" err="1">
                <a:solidFill>
                  <a:schemeClr val="tx2"/>
                </a:solidFill>
              </a:rPr>
              <a:t>Projeto_DM.ipynb</a:t>
            </a:r>
            <a:r>
              <a:rPr lang="pt-BR" sz="2000" dirty="0">
                <a:solidFill>
                  <a:schemeClr val="tx2"/>
                </a:solidFill>
              </a:rPr>
              <a:t>, conforme já citado. Mantivemos esta seção com algumas telas apenas como modo de ilustrar nosso desenvolvimento.</a:t>
            </a:r>
          </a:p>
          <a:p>
            <a:pPr algn="just"/>
            <a:endParaRPr lang="pt-BR" sz="2000" dirty="0">
              <a:solidFill>
                <a:schemeClr val="tx2"/>
              </a:solidFill>
            </a:endParaRPr>
          </a:p>
        </p:txBody>
      </p:sp>
      <p:sp>
        <p:nvSpPr>
          <p:cNvPr id="46" name="Rectangle 45">
            <a:extLst>
              <a:ext uri="{FF2B5EF4-FFF2-40B4-BE49-F238E27FC236}">
                <a16:creationId xmlns:a16="http://schemas.microsoft.com/office/drawing/2014/main" id="{1BE47693-CD0F-46AB-8E1A-224B482FB0BF}"/>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47" name="Rectangle 46">
            <a:hlinkClick r:id="rId2" action="ppaction://hlinksldjump"/>
            <a:extLst>
              <a:ext uri="{FF2B5EF4-FFF2-40B4-BE49-F238E27FC236}">
                <a16:creationId xmlns:a16="http://schemas.microsoft.com/office/drawing/2014/main" id="{9A275E18-90FB-4FB0-B3B1-4DF4B1E176C8}"/>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48" name="Rectangle 47">
            <a:hlinkClick r:id="rId3" action="ppaction://hlinksldjump"/>
            <a:extLst>
              <a:ext uri="{FF2B5EF4-FFF2-40B4-BE49-F238E27FC236}">
                <a16:creationId xmlns:a16="http://schemas.microsoft.com/office/drawing/2014/main" id="{989B77FF-6F8A-4E9C-A180-309C041AC8CF}"/>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49" name="Rectangle 48">
            <a:hlinkClick r:id="rId4" action="ppaction://hlinksldjump"/>
            <a:extLst>
              <a:ext uri="{FF2B5EF4-FFF2-40B4-BE49-F238E27FC236}">
                <a16:creationId xmlns:a16="http://schemas.microsoft.com/office/drawing/2014/main" id="{95E62610-0A33-4F70-95F6-AD12799B1893}"/>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4. Visão Geral</a:t>
            </a:r>
          </a:p>
          <a:p>
            <a:pPr algn="ctr"/>
            <a:r>
              <a:rPr lang="pt-BR" sz="1400" b="1" dirty="0">
                <a:solidFill>
                  <a:schemeClr val="accent5">
                    <a:lumMod val="60000"/>
                    <a:lumOff val="40000"/>
                  </a:schemeClr>
                </a:solidFill>
                <a:latin typeface="EYInterstate Light" panose="02000506000000020004" pitchFamily="2" charset="0"/>
              </a:rPr>
              <a:t>do Código</a:t>
            </a:r>
          </a:p>
        </p:txBody>
      </p:sp>
      <p:sp>
        <p:nvSpPr>
          <p:cNvPr id="73" name="Rectangle 72">
            <a:hlinkClick r:id="rId5" action="ppaction://hlinksldjump"/>
            <a:extLst>
              <a:ext uri="{FF2B5EF4-FFF2-40B4-BE49-F238E27FC236}">
                <a16:creationId xmlns:a16="http://schemas.microsoft.com/office/drawing/2014/main" id="{0AF53CFD-6EA4-4271-99AB-53EB5E92FC53}"/>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grpSp>
        <p:nvGrpSpPr>
          <p:cNvPr id="22" name="Group 21">
            <a:extLst>
              <a:ext uri="{FF2B5EF4-FFF2-40B4-BE49-F238E27FC236}">
                <a16:creationId xmlns:a16="http://schemas.microsoft.com/office/drawing/2014/main" id="{3F519DD1-C1AA-48D9-95BE-97B80413DD14}"/>
              </a:ext>
            </a:extLst>
          </p:cNvPr>
          <p:cNvGrpSpPr/>
          <p:nvPr/>
        </p:nvGrpSpPr>
        <p:grpSpPr>
          <a:xfrm>
            <a:off x="10847992" y="5712875"/>
            <a:ext cx="860341" cy="801476"/>
            <a:chOff x="12388151" y="4207847"/>
            <a:chExt cx="1206500" cy="1123950"/>
          </a:xfrm>
        </p:grpSpPr>
        <p:sp>
          <p:nvSpPr>
            <p:cNvPr id="23" name="Freeform 93">
              <a:extLst>
                <a:ext uri="{FF2B5EF4-FFF2-40B4-BE49-F238E27FC236}">
                  <a16:creationId xmlns:a16="http://schemas.microsoft.com/office/drawing/2014/main" id="{4BAF138E-5A05-4F7C-B072-8152923B3D7C}"/>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94">
              <a:extLst>
                <a:ext uri="{FF2B5EF4-FFF2-40B4-BE49-F238E27FC236}">
                  <a16:creationId xmlns:a16="http://schemas.microsoft.com/office/drawing/2014/main" id="{AD53F645-29EC-48C5-87CB-B4A9D6162C4C}"/>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Rectangle 95">
              <a:extLst>
                <a:ext uri="{FF2B5EF4-FFF2-40B4-BE49-F238E27FC236}">
                  <a16:creationId xmlns:a16="http://schemas.microsoft.com/office/drawing/2014/main" id="{ED86CEF3-AB0E-43A1-9625-BB167FE83B4E}"/>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96">
              <a:extLst>
                <a:ext uri="{FF2B5EF4-FFF2-40B4-BE49-F238E27FC236}">
                  <a16:creationId xmlns:a16="http://schemas.microsoft.com/office/drawing/2014/main" id="{049B9569-0712-4310-AFEB-DFBDEB24A4C7}"/>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Rectangle 97">
              <a:extLst>
                <a:ext uri="{FF2B5EF4-FFF2-40B4-BE49-F238E27FC236}">
                  <a16:creationId xmlns:a16="http://schemas.microsoft.com/office/drawing/2014/main" id="{E1BAFC75-D755-4015-A28A-F5A8BC1DEF4F}"/>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Rectangle 98">
              <a:extLst>
                <a:ext uri="{FF2B5EF4-FFF2-40B4-BE49-F238E27FC236}">
                  <a16:creationId xmlns:a16="http://schemas.microsoft.com/office/drawing/2014/main" id="{CE4C5321-F2C7-4BD9-815B-DC3786760A1A}"/>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Rectangle 99">
              <a:extLst>
                <a:ext uri="{FF2B5EF4-FFF2-40B4-BE49-F238E27FC236}">
                  <a16:creationId xmlns:a16="http://schemas.microsoft.com/office/drawing/2014/main" id="{5BFAE6FD-4413-4736-B0D3-8C8B8F88D46B}"/>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Rectangle 100">
              <a:extLst>
                <a:ext uri="{FF2B5EF4-FFF2-40B4-BE49-F238E27FC236}">
                  <a16:creationId xmlns:a16="http://schemas.microsoft.com/office/drawing/2014/main" id="{4E0A67E2-3A7A-41EC-89EB-8AB68462B7D1}"/>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101">
              <a:extLst>
                <a:ext uri="{FF2B5EF4-FFF2-40B4-BE49-F238E27FC236}">
                  <a16:creationId xmlns:a16="http://schemas.microsoft.com/office/drawing/2014/main" id="{A3EBBE39-E6E6-4724-867E-340C77F19083}"/>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102">
              <a:extLst>
                <a:ext uri="{FF2B5EF4-FFF2-40B4-BE49-F238E27FC236}">
                  <a16:creationId xmlns:a16="http://schemas.microsoft.com/office/drawing/2014/main" id="{04442663-1643-4E80-BAC5-D2B86CA09EF4}"/>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103">
              <a:extLst>
                <a:ext uri="{FF2B5EF4-FFF2-40B4-BE49-F238E27FC236}">
                  <a16:creationId xmlns:a16="http://schemas.microsoft.com/office/drawing/2014/main" id="{ED09AFBB-016F-42A3-BBA1-740E871C7011}"/>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104">
              <a:extLst>
                <a:ext uri="{FF2B5EF4-FFF2-40B4-BE49-F238E27FC236}">
                  <a16:creationId xmlns:a16="http://schemas.microsoft.com/office/drawing/2014/main" id="{E1A950EF-9FBE-4688-8A5E-61D07B62E7CC}"/>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32191673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1077218"/>
          </a:xfrm>
          <a:prstGeom prst="rect">
            <a:avLst/>
          </a:prstGeom>
          <a:noFill/>
        </p:spPr>
        <p:txBody>
          <a:bodyPr wrap="square" rtlCol="0">
            <a:spAutoFit/>
          </a:bodyPr>
          <a:lstStyle/>
          <a:p>
            <a:r>
              <a:rPr lang="pt-BR" sz="2400" b="1" dirty="0">
                <a:solidFill>
                  <a:srgbClr val="35FFFF"/>
                </a:solidFill>
              </a:rPr>
              <a:t>Visão Geral do Código (02/11)</a:t>
            </a:r>
          </a:p>
          <a:p>
            <a:pPr algn="just"/>
            <a:r>
              <a:rPr lang="pt-BR" sz="2000" dirty="0">
                <a:solidFill>
                  <a:schemeClr val="tx2"/>
                </a:solidFill>
              </a:rPr>
              <a:t>Atividades executadas na etapa de </a:t>
            </a:r>
            <a:r>
              <a:rPr lang="pt-BR" sz="2000" b="1" dirty="0">
                <a:solidFill>
                  <a:srgbClr val="35FFFF"/>
                </a:solidFill>
              </a:rPr>
              <a:t>Análise Exploratória</a:t>
            </a:r>
            <a:r>
              <a:rPr lang="pt-BR" sz="2000" dirty="0">
                <a:solidFill>
                  <a:schemeClr val="tx2"/>
                </a:solidFill>
              </a:rPr>
              <a:t>:</a:t>
            </a:r>
          </a:p>
          <a:p>
            <a:pPr marL="342900" indent="-342900" algn="just">
              <a:buFont typeface="Arial" panose="020B0604020202020204" pitchFamily="34" charset="0"/>
              <a:buChar char="•"/>
            </a:pPr>
            <a:r>
              <a:rPr lang="pt-BR" sz="2000" dirty="0">
                <a:solidFill>
                  <a:schemeClr val="tx2"/>
                </a:solidFill>
              </a:rPr>
              <a:t>Verificação dos tipos de dados dos atributos:</a:t>
            </a:r>
          </a:p>
        </p:txBody>
      </p:sp>
      <p:sp>
        <p:nvSpPr>
          <p:cNvPr id="22" name="TextBox 21">
            <a:extLst>
              <a:ext uri="{FF2B5EF4-FFF2-40B4-BE49-F238E27FC236}">
                <a16:creationId xmlns:a16="http://schemas.microsoft.com/office/drawing/2014/main" id="{467B832E-E177-4732-8218-9B2166BD3189}"/>
              </a:ext>
            </a:extLst>
          </p:cNvPr>
          <p:cNvSpPr txBox="1"/>
          <p:nvPr/>
        </p:nvSpPr>
        <p:spPr>
          <a:xfrm>
            <a:off x="457049" y="2051561"/>
            <a:ext cx="5638951" cy="3785652"/>
          </a:xfrm>
          <a:prstGeom prst="rect">
            <a:avLst/>
          </a:prstGeom>
          <a:noFill/>
        </p:spPr>
        <p:txBody>
          <a:bodyPr wrap="square" rtlCol="0">
            <a:spAutoFit/>
          </a:bodyPr>
          <a:lstStyle/>
          <a:p>
            <a:r>
              <a:rPr lang="pt-BR" sz="1600" dirty="0" err="1">
                <a:solidFill>
                  <a:schemeClr val="tx2"/>
                </a:solidFill>
              </a:rPr>
              <a:t>surgery</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a:solidFill>
                  <a:schemeClr val="tx2"/>
                </a:solidFill>
              </a:rPr>
              <a:t>age = </a:t>
            </a:r>
            <a:r>
              <a:rPr lang="pt-BR" sz="1600" dirty="0" err="1">
                <a:solidFill>
                  <a:schemeClr val="tx2"/>
                </a:solidFill>
              </a:rPr>
              <a:t>object</a:t>
            </a:r>
            <a:endParaRPr lang="pt-BR" sz="1600" dirty="0">
              <a:solidFill>
                <a:schemeClr val="tx2"/>
              </a:solidFill>
            </a:endParaRPr>
          </a:p>
          <a:p>
            <a:r>
              <a:rPr lang="pt-BR" sz="1600" dirty="0" err="1">
                <a:solidFill>
                  <a:schemeClr val="tx2"/>
                </a:solidFill>
              </a:rPr>
              <a:t>hospital_number</a:t>
            </a:r>
            <a:r>
              <a:rPr lang="pt-BR" sz="1600" dirty="0">
                <a:solidFill>
                  <a:schemeClr val="tx2"/>
                </a:solidFill>
              </a:rPr>
              <a:t> = int64</a:t>
            </a:r>
          </a:p>
          <a:p>
            <a:r>
              <a:rPr lang="pt-BR" sz="1600" dirty="0" err="1">
                <a:solidFill>
                  <a:schemeClr val="tx2"/>
                </a:solidFill>
              </a:rPr>
              <a:t>rectal_temp</a:t>
            </a:r>
            <a:r>
              <a:rPr lang="pt-BR" sz="1600" dirty="0">
                <a:solidFill>
                  <a:schemeClr val="tx2"/>
                </a:solidFill>
              </a:rPr>
              <a:t> = float64</a:t>
            </a:r>
          </a:p>
          <a:p>
            <a:r>
              <a:rPr lang="pt-BR" sz="1600" dirty="0">
                <a:solidFill>
                  <a:schemeClr val="tx2"/>
                </a:solidFill>
              </a:rPr>
              <a:t>pulse = float64</a:t>
            </a:r>
          </a:p>
          <a:p>
            <a:r>
              <a:rPr lang="pt-BR" sz="1600" dirty="0" err="1">
                <a:solidFill>
                  <a:schemeClr val="tx2"/>
                </a:solidFill>
              </a:rPr>
              <a:t>respiratory_rate</a:t>
            </a:r>
            <a:r>
              <a:rPr lang="pt-BR" sz="1600" dirty="0">
                <a:solidFill>
                  <a:schemeClr val="tx2"/>
                </a:solidFill>
              </a:rPr>
              <a:t> = float64</a:t>
            </a:r>
          </a:p>
          <a:p>
            <a:r>
              <a:rPr lang="pt-BR" sz="1600" dirty="0" err="1">
                <a:solidFill>
                  <a:schemeClr val="tx2"/>
                </a:solidFill>
              </a:rPr>
              <a:t>temp_of_extremities</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peripheral_pulse</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mucous_membrane</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capillary_refill_time</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pain</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peristalsis</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abdominal_distention</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nasogastric_tube</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nasogastric_reflux</a:t>
            </a:r>
            <a:r>
              <a:rPr lang="pt-BR" sz="1600" dirty="0">
                <a:solidFill>
                  <a:schemeClr val="tx2"/>
                </a:solidFill>
              </a:rPr>
              <a:t> = </a:t>
            </a:r>
            <a:r>
              <a:rPr lang="pt-BR" sz="1600" dirty="0" err="1">
                <a:solidFill>
                  <a:schemeClr val="tx2"/>
                </a:solidFill>
              </a:rPr>
              <a:t>object</a:t>
            </a:r>
            <a:endParaRPr lang="pt-BR" sz="1600" dirty="0">
              <a:solidFill>
                <a:schemeClr val="tx2"/>
              </a:solidFill>
            </a:endParaRPr>
          </a:p>
        </p:txBody>
      </p:sp>
      <p:sp>
        <p:nvSpPr>
          <p:cNvPr id="25" name="TextBox 24">
            <a:extLst>
              <a:ext uri="{FF2B5EF4-FFF2-40B4-BE49-F238E27FC236}">
                <a16:creationId xmlns:a16="http://schemas.microsoft.com/office/drawing/2014/main" id="{5E6D1E88-B342-4CC5-ACA8-C616EA8D9E64}"/>
              </a:ext>
            </a:extLst>
          </p:cNvPr>
          <p:cNvSpPr txBox="1"/>
          <p:nvPr/>
        </p:nvSpPr>
        <p:spPr>
          <a:xfrm>
            <a:off x="6103980" y="2053870"/>
            <a:ext cx="5638951" cy="3785652"/>
          </a:xfrm>
          <a:prstGeom prst="rect">
            <a:avLst/>
          </a:prstGeom>
          <a:noFill/>
        </p:spPr>
        <p:txBody>
          <a:bodyPr wrap="square" rtlCol="0">
            <a:spAutoFit/>
          </a:bodyPr>
          <a:lstStyle/>
          <a:p>
            <a:r>
              <a:rPr lang="pt-BR" sz="1600" dirty="0" err="1">
                <a:solidFill>
                  <a:schemeClr val="tx2"/>
                </a:solidFill>
              </a:rPr>
              <a:t>nasogastric_reflux_ph</a:t>
            </a:r>
            <a:r>
              <a:rPr lang="pt-BR" sz="1600" dirty="0">
                <a:solidFill>
                  <a:schemeClr val="tx2"/>
                </a:solidFill>
              </a:rPr>
              <a:t> = float64</a:t>
            </a:r>
          </a:p>
          <a:p>
            <a:r>
              <a:rPr lang="pt-BR" sz="1600" dirty="0" err="1">
                <a:solidFill>
                  <a:schemeClr val="tx2"/>
                </a:solidFill>
              </a:rPr>
              <a:t>rectal_exam_feces</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abdomen</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packed_cell_volume</a:t>
            </a:r>
            <a:r>
              <a:rPr lang="pt-BR" sz="1600" dirty="0">
                <a:solidFill>
                  <a:schemeClr val="tx2"/>
                </a:solidFill>
              </a:rPr>
              <a:t> = float64</a:t>
            </a:r>
          </a:p>
          <a:p>
            <a:r>
              <a:rPr lang="pt-BR" sz="1600" dirty="0" err="1">
                <a:solidFill>
                  <a:schemeClr val="tx2"/>
                </a:solidFill>
              </a:rPr>
              <a:t>total_protein</a:t>
            </a:r>
            <a:r>
              <a:rPr lang="pt-BR" sz="1600" dirty="0">
                <a:solidFill>
                  <a:schemeClr val="tx2"/>
                </a:solidFill>
              </a:rPr>
              <a:t> = float64</a:t>
            </a:r>
          </a:p>
          <a:p>
            <a:r>
              <a:rPr lang="pt-BR" sz="1600" dirty="0" err="1">
                <a:solidFill>
                  <a:schemeClr val="tx2"/>
                </a:solidFill>
              </a:rPr>
              <a:t>abdomo_appearance</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abdomo_protein</a:t>
            </a:r>
            <a:r>
              <a:rPr lang="pt-BR" sz="1600" dirty="0">
                <a:solidFill>
                  <a:schemeClr val="tx2"/>
                </a:solidFill>
              </a:rPr>
              <a:t> = float64</a:t>
            </a:r>
          </a:p>
          <a:p>
            <a:r>
              <a:rPr lang="pt-BR" sz="1600" dirty="0" err="1">
                <a:solidFill>
                  <a:schemeClr val="tx2"/>
                </a:solidFill>
              </a:rPr>
              <a:t>outcome</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err="1">
                <a:solidFill>
                  <a:schemeClr val="tx2"/>
                </a:solidFill>
              </a:rPr>
              <a:t>surgical_lesion</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r>
              <a:rPr lang="pt-BR" sz="1600" dirty="0">
                <a:solidFill>
                  <a:schemeClr val="tx2"/>
                </a:solidFill>
              </a:rPr>
              <a:t>lesion_1 = int64</a:t>
            </a:r>
          </a:p>
          <a:p>
            <a:r>
              <a:rPr lang="pt-BR" sz="1600" dirty="0">
                <a:solidFill>
                  <a:schemeClr val="tx2"/>
                </a:solidFill>
              </a:rPr>
              <a:t>lesion_2 = int64</a:t>
            </a:r>
          </a:p>
          <a:p>
            <a:r>
              <a:rPr lang="pt-BR" sz="1600" dirty="0">
                <a:solidFill>
                  <a:schemeClr val="tx2"/>
                </a:solidFill>
              </a:rPr>
              <a:t>lesion_3 = int64</a:t>
            </a:r>
          </a:p>
          <a:p>
            <a:r>
              <a:rPr lang="pt-BR" sz="1600" dirty="0" err="1">
                <a:solidFill>
                  <a:schemeClr val="tx2"/>
                </a:solidFill>
              </a:rPr>
              <a:t>cp_data</a:t>
            </a:r>
            <a:r>
              <a:rPr lang="pt-BR" sz="1600" dirty="0">
                <a:solidFill>
                  <a:schemeClr val="tx2"/>
                </a:solidFill>
              </a:rPr>
              <a:t> = </a:t>
            </a:r>
            <a:r>
              <a:rPr lang="pt-BR" sz="1600" dirty="0" err="1">
                <a:solidFill>
                  <a:schemeClr val="tx2"/>
                </a:solidFill>
              </a:rPr>
              <a:t>object</a:t>
            </a:r>
            <a:endParaRPr lang="pt-BR" sz="1600" dirty="0">
              <a:solidFill>
                <a:schemeClr val="tx2"/>
              </a:solidFill>
            </a:endParaRPr>
          </a:p>
          <a:p>
            <a:endParaRPr lang="pt-BR" sz="1600" dirty="0">
              <a:solidFill>
                <a:schemeClr val="tx2"/>
              </a:solidFill>
            </a:endParaRPr>
          </a:p>
          <a:p>
            <a:endParaRPr lang="pt-BR" sz="1600" dirty="0">
              <a:solidFill>
                <a:schemeClr val="tx2"/>
              </a:solidFill>
            </a:endParaRPr>
          </a:p>
        </p:txBody>
      </p:sp>
      <p:sp>
        <p:nvSpPr>
          <p:cNvPr id="26" name="Rectangle 25">
            <a:extLst>
              <a:ext uri="{FF2B5EF4-FFF2-40B4-BE49-F238E27FC236}">
                <a16:creationId xmlns:a16="http://schemas.microsoft.com/office/drawing/2014/main" id="{C9B51B79-2966-4187-B2AD-C8C8A2995F26}"/>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27" name="Rectangle 26">
            <a:hlinkClick r:id="rId2" action="ppaction://hlinksldjump"/>
            <a:extLst>
              <a:ext uri="{FF2B5EF4-FFF2-40B4-BE49-F238E27FC236}">
                <a16:creationId xmlns:a16="http://schemas.microsoft.com/office/drawing/2014/main" id="{02497B87-9A50-4A40-A1E3-9F622EB9C0C9}"/>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A73B5F77-C40E-47B2-9F59-DAEEA6AA2E50}"/>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29" name="Rectangle 28">
            <a:hlinkClick r:id="rId4" action="ppaction://hlinksldjump"/>
            <a:extLst>
              <a:ext uri="{FF2B5EF4-FFF2-40B4-BE49-F238E27FC236}">
                <a16:creationId xmlns:a16="http://schemas.microsoft.com/office/drawing/2014/main" id="{7A5F0E4A-E365-477A-8F65-6872E48EB3A7}"/>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4. Visão Geral</a:t>
            </a:r>
          </a:p>
          <a:p>
            <a:pPr algn="ctr"/>
            <a:r>
              <a:rPr lang="pt-BR" sz="1400" b="1" dirty="0">
                <a:solidFill>
                  <a:schemeClr val="accent5">
                    <a:lumMod val="60000"/>
                    <a:lumOff val="40000"/>
                  </a:schemeClr>
                </a:solidFill>
                <a:latin typeface="EYInterstate Light" panose="02000506000000020004" pitchFamily="2" charset="0"/>
              </a:rPr>
              <a:t>do Código</a:t>
            </a:r>
          </a:p>
        </p:txBody>
      </p:sp>
      <p:sp>
        <p:nvSpPr>
          <p:cNvPr id="30" name="Rectangle 29">
            <a:hlinkClick r:id="rId5" action="ppaction://hlinksldjump"/>
            <a:extLst>
              <a:ext uri="{FF2B5EF4-FFF2-40B4-BE49-F238E27FC236}">
                <a16:creationId xmlns:a16="http://schemas.microsoft.com/office/drawing/2014/main" id="{BBCE69F2-3C80-42ED-898D-DE23083C75F4}"/>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grpSp>
        <p:nvGrpSpPr>
          <p:cNvPr id="31" name="Group 30">
            <a:extLst>
              <a:ext uri="{FF2B5EF4-FFF2-40B4-BE49-F238E27FC236}">
                <a16:creationId xmlns:a16="http://schemas.microsoft.com/office/drawing/2014/main" id="{76097675-8161-4AB8-B505-943BF6D3BE09}"/>
              </a:ext>
            </a:extLst>
          </p:cNvPr>
          <p:cNvGrpSpPr/>
          <p:nvPr/>
        </p:nvGrpSpPr>
        <p:grpSpPr>
          <a:xfrm>
            <a:off x="10847992" y="5712875"/>
            <a:ext cx="860341" cy="801476"/>
            <a:chOff x="12388151" y="4207847"/>
            <a:chExt cx="1206500" cy="1123950"/>
          </a:xfrm>
        </p:grpSpPr>
        <p:sp>
          <p:nvSpPr>
            <p:cNvPr id="32" name="Freeform 93">
              <a:extLst>
                <a:ext uri="{FF2B5EF4-FFF2-40B4-BE49-F238E27FC236}">
                  <a16:creationId xmlns:a16="http://schemas.microsoft.com/office/drawing/2014/main" id="{69C276A1-AF6C-44C8-BC00-9C91B91CF9BF}"/>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94">
              <a:extLst>
                <a:ext uri="{FF2B5EF4-FFF2-40B4-BE49-F238E27FC236}">
                  <a16:creationId xmlns:a16="http://schemas.microsoft.com/office/drawing/2014/main" id="{9C923348-F6A4-4695-9D46-44C82A43797D}"/>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95">
              <a:extLst>
                <a:ext uri="{FF2B5EF4-FFF2-40B4-BE49-F238E27FC236}">
                  <a16:creationId xmlns:a16="http://schemas.microsoft.com/office/drawing/2014/main" id="{0DA336CD-F29A-4914-80C6-638DE8726C1B}"/>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96">
              <a:extLst>
                <a:ext uri="{FF2B5EF4-FFF2-40B4-BE49-F238E27FC236}">
                  <a16:creationId xmlns:a16="http://schemas.microsoft.com/office/drawing/2014/main" id="{C06369D3-D629-4967-8618-DA9ED172669E}"/>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Rectangle 97">
              <a:extLst>
                <a:ext uri="{FF2B5EF4-FFF2-40B4-BE49-F238E27FC236}">
                  <a16:creationId xmlns:a16="http://schemas.microsoft.com/office/drawing/2014/main" id="{55B0869E-5AF7-4C31-955C-6F018C098833}"/>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Rectangle 98">
              <a:extLst>
                <a:ext uri="{FF2B5EF4-FFF2-40B4-BE49-F238E27FC236}">
                  <a16:creationId xmlns:a16="http://schemas.microsoft.com/office/drawing/2014/main" id="{5AD5003E-3D35-45CA-9107-0C186AC14816}"/>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Rectangle 99">
              <a:extLst>
                <a:ext uri="{FF2B5EF4-FFF2-40B4-BE49-F238E27FC236}">
                  <a16:creationId xmlns:a16="http://schemas.microsoft.com/office/drawing/2014/main" id="{E92BF431-4695-46C0-B695-F18FDEA1953B}"/>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Rectangle 100">
              <a:extLst>
                <a:ext uri="{FF2B5EF4-FFF2-40B4-BE49-F238E27FC236}">
                  <a16:creationId xmlns:a16="http://schemas.microsoft.com/office/drawing/2014/main" id="{73FC7F4B-BB2C-427B-8E62-B371B8569ADF}"/>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01">
              <a:extLst>
                <a:ext uri="{FF2B5EF4-FFF2-40B4-BE49-F238E27FC236}">
                  <a16:creationId xmlns:a16="http://schemas.microsoft.com/office/drawing/2014/main" id="{425AB77C-214E-4DDE-BD5F-F457C122E4C4}"/>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102">
              <a:extLst>
                <a:ext uri="{FF2B5EF4-FFF2-40B4-BE49-F238E27FC236}">
                  <a16:creationId xmlns:a16="http://schemas.microsoft.com/office/drawing/2014/main" id="{2E74FA3E-3468-4E5A-B759-82FB85CC4652}"/>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103">
              <a:extLst>
                <a:ext uri="{FF2B5EF4-FFF2-40B4-BE49-F238E27FC236}">
                  <a16:creationId xmlns:a16="http://schemas.microsoft.com/office/drawing/2014/main" id="{549A9B9D-A6D8-4497-93BB-AA38CC61328E}"/>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Rectangle 104">
              <a:extLst>
                <a:ext uri="{FF2B5EF4-FFF2-40B4-BE49-F238E27FC236}">
                  <a16:creationId xmlns:a16="http://schemas.microsoft.com/office/drawing/2014/main" id="{EECC8835-2CC0-4C3E-B0EF-E4887D164762}"/>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7701010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1077218"/>
          </a:xfrm>
          <a:prstGeom prst="rect">
            <a:avLst/>
          </a:prstGeom>
          <a:noFill/>
        </p:spPr>
        <p:txBody>
          <a:bodyPr wrap="square" rtlCol="0">
            <a:spAutoFit/>
          </a:bodyPr>
          <a:lstStyle/>
          <a:p>
            <a:r>
              <a:rPr lang="pt-BR" sz="2400" b="1" dirty="0">
                <a:solidFill>
                  <a:srgbClr val="35FFFF"/>
                </a:solidFill>
              </a:rPr>
              <a:t>Visão Geral do Código (03/11)</a:t>
            </a:r>
          </a:p>
          <a:p>
            <a:pPr algn="just"/>
            <a:r>
              <a:rPr lang="pt-BR" sz="2000" dirty="0">
                <a:solidFill>
                  <a:schemeClr val="tx2"/>
                </a:solidFill>
              </a:rPr>
              <a:t>Atividades executadas na etapa de </a:t>
            </a:r>
            <a:r>
              <a:rPr lang="pt-BR" sz="2000" b="1" dirty="0">
                <a:solidFill>
                  <a:srgbClr val="35FFFF"/>
                </a:solidFill>
              </a:rPr>
              <a:t>Análise Exploratória</a:t>
            </a:r>
            <a:r>
              <a:rPr lang="pt-BR" sz="2000" dirty="0">
                <a:solidFill>
                  <a:schemeClr val="tx2"/>
                </a:solidFill>
              </a:rPr>
              <a:t>:</a:t>
            </a:r>
          </a:p>
          <a:p>
            <a:pPr marL="342900" indent="-342900" algn="just">
              <a:buFont typeface="Arial" panose="020B0604020202020204" pitchFamily="34" charset="0"/>
              <a:buChar char="•"/>
            </a:pPr>
            <a:r>
              <a:rPr lang="pt-BR" sz="2000" dirty="0">
                <a:solidFill>
                  <a:schemeClr val="tx2"/>
                </a:solidFill>
              </a:rPr>
              <a:t>Verificação de </a:t>
            </a:r>
            <a:r>
              <a:rPr lang="pt-BR" sz="2000" dirty="0" err="1">
                <a:solidFill>
                  <a:schemeClr val="tx2"/>
                </a:solidFill>
              </a:rPr>
              <a:t>missing</a:t>
            </a:r>
            <a:r>
              <a:rPr lang="pt-BR" sz="2000" dirty="0">
                <a:solidFill>
                  <a:schemeClr val="tx2"/>
                </a:solidFill>
              </a:rPr>
              <a:t> </a:t>
            </a:r>
            <a:r>
              <a:rPr lang="pt-BR" sz="2000" dirty="0" err="1">
                <a:solidFill>
                  <a:schemeClr val="tx2"/>
                </a:solidFill>
              </a:rPr>
              <a:t>values</a:t>
            </a:r>
            <a:r>
              <a:rPr lang="pt-BR" sz="2000" dirty="0">
                <a:solidFill>
                  <a:schemeClr val="tx2"/>
                </a:solidFill>
              </a:rPr>
              <a:t> (somatório dos campos nulos por atributo):</a:t>
            </a:r>
          </a:p>
        </p:txBody>
      </p:sp>
      <p:sp>
        <p:nvSpPr>
          <p:cNvPr id="22" name="TextBox 21">
            <a:extLst>
              <a:ext uri="{FF2B5EF4-FFF2-40B4-BE49-F238E27FC236}">
                <a16:creationId xmlns:a16="http://schemas.microsoft.com/office/drawing/2014/main" id="{467B832E-E177-4732-8218-9B2166BD3189}"/>
              </a:ext>
            </a:extLst>
          </p:cNvPr>
          <p:cNvSpPr txBox="1"/>
          <p:nvPr/>
        </p:nvSpPr>
        <p:spPr>
          <a:xfrm>
            <a:off x="457049" y="2051561"/>
            <a:ext cx="5638951" cy="3785652"/>
          </a:xfrm>
          <a:prstGeom prst="rect">
            <a:avLst/>
          </a:prstGeom>
          <a:noFill/>
        </p:spPr>
        <p:txBody>
          <a:bodyPr wrap="square" rtlCol="0">
            <a:spAutoFit/>
          </a:bodyPr>
          <a:lstStyle/>
          <a:p>
            <a:r>
              <a:rPr lang="pt-BR" sz="1600" dirty="0" err="1">
                <a:solidFill>
                  <a:schemeClr val="tx2"/>
                </a:solidFill>
              </a:rPr>
              <a:t>surgery</a:t>
            </a:r>
            <a:r>
              <a:rPr lang="pt-BR" sz="1600" dirty="0">
                <a:solidFill>
                  <a:schemeClr val="tx2"/>
                </a:solidFill>
              </a:rPr>
              <a:t> = 0</a:t>
            </a:r>
          </a:p>
          <a:p>
            <a:r>
              <a:rPr lang="pt-BR" sz="1600" dirty="0">
                <a:solidFill>
                  <a:schemeClr val="tx2"/>
                </a:solidFill>
              </a:rPr>
              <a:t>age = 0</a:t>
            </a:r>
          </a:p>
          <a:p>
            <a:r>
              <a:rPr lang="pt-BR" sz="1600" dirty="0" err="1">
                <a:solidFill>
                  <a:schemeClr val="tx2"/>
                </a:solidFill>
              </a:rPr>
              <a:t>hospital_number</a:t>
            </a:r>
            <a:r>
              <a:rPr lang="pt-BR" sz="1600" dirty="0">
                <a:solidFill>
                  <a:schemeClr val="tx2"/>
                </a:solidFill>
              </a:rPr>
              <a:t> = 0</a:t>
            </a:r>
          </a:p>
          <a:p>
            <a:r>
              <a:rPr lang="pt-BR" sz="1600" dirty="0" err="1">
                <a:solidFill>
                  <a:schemeClr val="tx2"/>
                </a:solidFill>
              </a:rPr>
              <a:t>rectal_temp</a:t>
            </a:r>
            <a:r>
              <a:rPr lang="pt-BR" sz="1600" dirty="0">
                <a:solidFill>
                  <a:schemeClr val="tx2"/>
                </a:solidFill>
              </a:rPr>
              <a:t> = 60</a:t>
            </a:r>
          </a:p>
          <a:p>
            <a:r>
              <a:rPr lang="pt-BR" sz="1600" dirty="0">
                <a:solidFill>
                  <a:schemeClr val="tx2"/>
                </a:solidFill>
              </a:rPr>
              <a:t>pulse = 24</a:t>
            </a:r>
          </a:p>
          <a:p>
            <a:r>
              <a:rPr lang="pt-BR" sz="1600" dirty="0" err="1">
                <a:solidFill>
                  <a:schemeClr val="tx2"/>
                </a:solidFill>
              </a:rPr>
              <a:t>respiratory_rate</a:t>
            </a:r>
            <a:r>
              <a:rPr lang="pt-BR" sz="1600" dirty="0">
                <a:solidFill>
                  <a:schemeClr val="tx2"/>
                </a:solidFill>
              </a:rPr>
              <a:t> = 58</a:t>
            </a:r>
          </a:p>
          <a:p>
            <a:r>
              <a:rPr lang="pt-BR" sz="1600" dirty="0" err="1">
                <a:solidFill>
                  <a:schemeClr val="tx2"/>
                </a:solidFill>
              </a:rPr>
              <a:t>temp_of_extremities</a:t>
            </a:r>
            <a:r>
              <a:rPr lang="pt-BR" sz="1600" dirty="0">
                <a:solidFill>
                  <a:schemeClr val="tx2"/>
                </a:solidFill>
              </a:rPr>
              <a:t> = 56</a:t>
            </a:r>
          </a:p>
          <a:p>
            <a:r>
              <a:rPr lang="pt-BR" sz="1600" dirty="0" err="1">
                <a:solidFill>
                  <a:schemeClr val="tx2"/>
                </a:solidFill>
              </a:rPr>
              <a:t>peripheral_pulse</a:t>
            </a:r>
            <a:r>
              <a:rPr lang="pt-BR" sz="1600" dirty="0">
                <a:solidFill>
                  <a:schemeClr val="tx2"/>
                </a:solidFill>
              </a:rPr>
              <a:t> = 69</a:t>
            </a:r>
          </a:p>
          <a:p>
            <a:r>
              <a:rPr lang="pt-BR" sz="1600" dirty="0" err="1">
                <a:solidFill>
                  <a:schemeClr val="tx2"/>
                </a:solidFill>
              </a:rPr>
              <a:t>mucous_membrane</a:t>
            </a:r>
            <a:r>
              <a:rPr lang="pt-BR" sz="1600" dirty="0">
                <a:solidFill>
                  <a:schemeClr val="tx2"/>
                </a:solidFill>
              </a:rPr>
              <a:t> = 47</a:t>
            </a:r>
          </a:p>
          <a:p>
            <a:r>
              <a:rPr lang="pt-BR" sz="1600" dirty="0" err="1">
                <a:solidFill>
                  <a:schemeClr val="tx2"/>
                </a:solidFill>
              </a:rPr>
              <a:t>capillary_refill_time</a:t>
            </a:r>
            <a:r>
              <a:rPr lang="pt-BR" sz="1600" dirty="0">
                <a:solidFill>
                  <a:schemeClr val="tx2"/>
                </a:solidFill>
              </a:rPr>
              <a:t> = 32</a:t>
            </a:r>
          </a:p>
          <a:p>
            <a:r>
              <a:rPr lang="pt-BR" sz="1600" dirty="0" err="1">
                <a:solidFill>
                  <a:schemeClr val="tx2"/>
                </a:solidFill>
              </a:rPr>
              <a:t>pain</a:t>
            </a:r>
            <a:r>
              <a:rPr lang="pt-BR" sz="1600" dirty="0">
                <a:solidFill>
                  <a:schemeClr val="tx2"/>
                </a:solidFill>
              </a:rPr>
              <a:t> = 55</a:t>
            </a:r>
          </a:p>
          <a:p>
            <a:r>
              <a:rPr lang="pt-BR" sz="1600" dirty="0" err="1">
                <a:solidFill>
                  <a:schemeClr val="tx2"/>
                </a:solidFill>
              </a:rPr>
              <a:t>peristalsis</a:t>
            </a:r>
            <a:r>
              <a:rPr lang="pt-BR" sz="1600" dirty="0">
                <a:solidFill>
                  <a:schemeClr val="tx2"/>
                </a:solidFill>
              </a:rPr>
              <a:t> = 44</a:t>
            </a:r>
          </a:p>
          <a:p>
            <a:r>
              <a:rPr lang="pt-BR" sz="1600" dirty="0" err="1">
                <a:solidFill>
                  <a:schemeClr val="tx2"/>
                </a:solidFill>
              </a:rPr>
              <a:t>abdominal_distention</a:t>
            </a:r>
            <a:r>
              <a:rPr lang="pt-BR" sz="1600" dirty="0">
                <a:solidFill>
                  <a:schemeClr val="tx2"/>
                </a:solidFill>
              </a:rPr>
              <a:t> = 56</a:t>
            </a:r>
          </a:p>
          <a:p>
            <a:r>
              <a:rPr lang="pt-BR" sz="1600" dirty="0" err="1">
                <a:solidFill>
                  <a:schemeClr val="tx2"/>
                </a:solidFill>
              </a:rPr>
              <a:t>nasogastric_tube</a:t>
            </a:r>
            <a:r>
              <a:rPr lang="pt-BR" sz="1600" dirty="0">
                <a:solidFill>
                  <a:schemeClr val="tx2"/>
                </a:solidFill>
              </a:rPr>
              <a:t> = 104</a:t>
            </a:r>
          </a:p>
          <a:p>
            <a:r>
              <a:rPr lang="pt-BR" sz="1600" dirty="0" err="1">
                <a:solidFill>
                  <a:schemeClr val="tx2"/>
                </a:solidFill>
              </a:rPr>
              <a:t>nasogastric_reflux</a:t>
            </a:r>
            <a:r>
              <a:rPr lang="pt-BR" sz="1600" dirty="0">
                <a:solidFill>
                  <a:schemeClr val="tx2"/>
                </a:solidFill>
              </a:rPr>
              <a:t> = 106</a:t>
            </a:r>
          </a:p>
        </p:txBody>
      </p:sp>
      <p:sp>
        <p:nvSpPr>
          <p:cNvPr id="25" name="TextBox 24">
            <a:extLst>
              <a:ext uri="{FF2B5EF4-FFF2-40B4-BE49-F238E27FC236}">
                <a16:creationId xmlns:a16="http://schemas.microsoft.com/office/drawing/2014/main" id="{5E6D1E88-B342-4CC5-ACA8-C616EA8D9E64}"/>
              </a:ext>
            </a:extLst>
          </p:cNvPr>
          <p:cNvSpPr txBox="1"/>
          <p:nvPr/>
        </p:nvSpPr>
        <p:spPr>
          <a:xfrm>
            <a:off x="6103980" y="2053870"/>
            <a:ext cx="5638951" cy="3539430"/>
          </a:xfrm>
          <a:prstGeom prst="rect">
            <a:avLst/>
          </a:prstGeom>
          <a:noFill/>
        </p:spPr>
        <p:txBody>
          <a:bodyPr wrap="square" rtlCol="0">
            <a:spAutoFit/>
          </a:bodyPr>
          <a:lstStyle/>
          <a:p>
            <a:r>
              <a:rPr lang="pt-BR" sz="1600" dirty="0" err="1">
                <a:solidFill>
                  <a:schemeClr val="tx2"/>
                </a:solidFill>
              </a:rPr>
              <a:t>nasogastric_reflux_ph</a:t>
            </a:r>
            <a:r>
              <a:rPr lang="pt-BR" sz="1600" dirty="0">
                <a:solidFill>
                  <a:schemeClr val="tx2"/>
                </a:solidFill>
              </a:rPr>
              <a:t> = 246</a:t>
            </a:r>
          </a:p>
          <a:p>
            <a:r>
              <a:rPr lang="pt-BR" sz="1600" dirty="0" err="1">
                <a:solidFill>
                  <a:schemeClr val="tx2"/>
                </a:solidFill>
              </a:rPr>
              <a:t>rectal_exam_feces</a:t>
            </a:r>
            <a:r>
              <a:rPr lang="pt-BR" sz="1600" dirty="0">
                <a:solidFill>
                  <a:schemeClr val="tx2"/>
                </a:solidFill>
              </a:rPr>
              <a:t> = 102</a:t>
            </a:r>
          </a:p>
          <a:p>
            <a:r>
              <a:rPr lang="pt-BR" sz="1600" dirty="0" err="1">
                <a:solidFill>
                  <a:schemeClr val="tx2"/>
                </a:solidFill>
              </a:rPr>
              <a:t>abdomen</a:t>
            </a:r>
            <a:r>
              <a:rPr lang="pt-BR" sz="1600" dirty="0">
                <a:solidFill>
                  <a:schemeClr val="tx2"/>
                </a:solidFill>
              </a:rPr>
              <a:t> = 118</a:t>
            </a:r>
          </a:p>
          <a:p>
            <a:r>
              <a:rPr lang="pt-BR" sz="1600" dirty="0" err="1">
                <a:solidFill>
                  <a:schemeClr val="tx2"/>
                </a:solidFill>
              </a:rPr>
              <a:t>packed_cell_volume</a:t>
            </a:r>
            <a:r>
              <a:rPr lang="pt-BR" sz="1600" dirty="0">
                <a:solidFill>
                  <a:schemeClr val="tx2"/>
                </a:solidFill>
              </a:rPr>
              <a:t> = 29</a:t>
            </a:r>
          </a:p>
          <a:p>
            <a:r>
              <a:rPr lang="pt-BR" sz="1600" dirty="0" err="1">
                <a:solidFill>
                  <a:schemeClr val="tx2"/>
                </a:solidFill>
              </a:rPr>
              <a:t>total_protein</a:t>
            </a:r>
            <a:r>
              <a:rPr lang="pt-BR" sz="1600" dirty="0">
                <a:solidFill>
                  <a:schemeClr val="tx2"/>
                </a:solidFill>
              </a:rPr>
              <a:t> = 33</a:t>
            </a:r>
          </a:p>
          <a:p>
            <a:r>
              <a:rPr lang="pt-BR" sz="1600" dirty="0" err="1">
                <a:solidFill>
                  <a:schemeClr val="tx2"/>
                </a:solidFill>
              </a:rPr>
              <a:t>abdomo_appearance</a:t>
            </a:r>
            <a:r>
              <a:rPr lang="pt-BR" sz="1600" dirty="0">
                <a:solidFill>
                  <a:schemeClr val="tx2"/>
                </a:solidFill>
              </a:rPr>
              <a:t> = 165</a:t>
            </a:r>
          </a:p>
          <a:p>
            <a:r>
              <a:rPr lang="pt-BR" sz="1600" dirty="0" err="1">
                <a:solidFill>
                  <a:schemeClr val="tx2"/>
                </a:solidFill>
              </a:rPr>
              <a:t>abdomo_protein</a:t>
            </a:r>
            <a:r>
              <a:rPr lang="pt-BR" sz="1600" dirty="0">
                <a:solidFill>
                  <a:schemeClr val="tx2"/>
                </a:solidFill>
              </a:rPr>
              <a:t> = 198</a:t>
            </a:r>
          </a:p>
          <a:p>
            <a:r>
              <a:rPr lang="pt-BR" sz="1600" dirty="0" err="1">
                <a:solidFill>
                  <a:schemeClr val="tx2"/>
                </a:solidFill>
              </a:rPr>
              <a:t>outcome</a:t>
            </a:r>
            <a:r>
              <a:rPr lang="pt-BR" sz="1600" dirty="0">
                <a:solidFill>
                  <a:schemeClr val="tx2"/>
                </a:solidFill>
              </a:rPr>
              <a:t> = 0</a:t>
            </a:r>
          </a:p>
          <a:p>
            <a:r>
              <a:rPr lang="pt-BR" sz="1600" dirty="0" err="1">
                <a:solidFill>
                  <a:schemeClr val="tx2"/>
                </a:solidFill>
              </a:rPr>
              <a:t>surgical_lesion</a:t>
            </a:r>
            <a:r>
              <a:rPr lang="pt-BR" sz="1600" dirty="0">
                <a:solidFill>
                  <a:schemeClr val="tx2"/>
                </a:solidFill>
              </a:rPr>
              <a:t> = 0</a:t>
            </a:r>
          </a:p>
          <a:p>
            <a:r>
              <a:rPr lang="pt-BR" sz="1600" dirty="0">
                <a:solidFill>
                  <a:schemeClr val="tx2"/>
                </a:solidFill>
              </a:rPr>
              <a:t>lesion_1 = 0</a:t>
            </a:r>
          </a:p>
          <a:p>
            <a:r>
              <a:rPr lang="pt-BR" sz="1600" dirty="0">
                <a:solidFill>
                  <a:schemeClr val="tx2"/>
                </a:solidFill>
              </a:rPr>
              <a:t>lesion_2 = 0</a:t>
            </a:r>
          </a:p>
          <a:p>
            <a:r>
              <a:rPr lang="pt-BR" sz="1600" dirty="0">
                <a:solidFill>
                  <a:schemeClr val="tx2"/>
                </a:solidFill>
              </a:rPr>
              <a:t>lesion_3 = 0</a:t>
            </a:r>
          </a:p>
          <a:p>
            <a:r>
              <a:rPr lang="pt-BR" sz="1600" dirty="0" err="1">
                <a:solidFill>
                  <a:schemeClr val="tx2"/>
                </a:solidFill>
              </a:rPr>
              <a:t>cp_data</a:t>
            </a:r>
            <a:r>
              <a:rPr lang="pt-BR" sz="1600" dirty="0">
                <a:solidFill>
                  <a:schemeClr val="tx2"/>
                </a:solidFill>
              </a:rPr>
              <a:t> = 0</a:t>
            </a:r>
          </a:p>
          <a:p>
            <a:endParaRPr lang="pt-BR" sz="1600" dirty="0">
              <a:solidFill>
                <a:schemeClr val="tx2"/>
              </a:solidFill>
            </a:endParaRPr>
          </a:p>
        </p:txBody>
      </p:sp>
      <p:sp>
        <p:nvSpPr>
          <p:cNvPr id="26" name="Rectangle 25">
            <a:extLst>
              <a:ext uri="{FF2B5EF4-FFF2-40B4-BE49-F238E27FC236}">
                <a16:creationId xmlns:a16="http://schemas.microsoft.com/office/drawing/2014/main" id="{C9B51B79-2966-4187-B2AD-C8C8A2995F26}"/>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27" name="Rectangle 26">
            <a:hlinkClick r:id="rId2" action="ppaction://hlinksldjump"/>
            <a:extLst>
              <a:ext uri="{FF2B5EF4-FFF2-40B4-BE49-F238E27FC236}">
                <a16:creationId xmlns:a16="http://schemas.microsoft.com/office/drawing/2014/main" id="{02497B87-9A50-4A40-A1E3-9F622EB9C0C9}"/>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A73B5F77-C40E-47B2-9F59-DAEEA6AA2E50}"/>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29" name="Rectangle 28">
            <a:hlinkClick r:id="rId4" action="ppaction://hlinksldjump"/>
            <a:extLst>
              <a:ext uri="{FF2B5EF4-FFF2-40B4-BE49-F238E27FC236}">
                <a16:creationId xmlns:a16="http://schemas.microsoft.com/office/drawing/2014/main" id="{7A5F0E4A-E365-477A-8F65-6872E48EB3A7}"/>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4. Visão Geral</a:t>
            </a:r>
          </a:p>
          <a:p>
            <a:pPr algn="ctr"/>
            <a:r>
              <a:rPr lang="pt-BR" sz="1400" b="1" dirty="0">
                <a:solidFill>
                  <a:schemeClr val="accent5">
                    <a:lumMod val="60000"/>
                    <a:lumOff val="40000"/>
                  </a:schemeClr>
                </a:solidFill>
                <a:latin typeface="EYInterstate Light" panose="02000506000000020004" pitchFamily="2" charset="0"/>
              </a:rPr>
              <a:t>do Código</a:t>
            </a:r>
          </a:p>
        </p:txBody>
      </p:sp>
      <p:sp>
        <p:nvSpPr>
          <p:cNvPr id="30" name="Rectangle 29">
            <a:hlinkClick r:id="rId5" action="ppaction://hlinksldjump"/>
            <a:extLst>
              <a:ext uri="{FF2B5EF4-FFF2-40B4-BE49-F238E27FC236}">
                <a16:creationId xmlns:a16="http://schemas.microsoft.com/office/drawing/2014/main" id="{BBCE69F2-3C80-42ED-898D-DE23083C75F4}"/>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grpSp>
        <p:nvGrpSpPr>
          <p:cNvPr id="23" name="Group 22">
            <a:extLst>
              <a:ext uri="{FF2B5EF4-FFF2-40B4-BE49-F238E27FC236}">
                <a16:creationId xmlns:a16="http://schemas.microsoft.com/office/drawing/2014/main" id="{B1645BFB-A64D-439F-B57F-2F2DA82C3499}"/>
              </a:ext>
            </a:extLst>
          </p:cNvPr>
          <p:cNvGrpSpPr/>
          <p:nvPr/>
        </p:nvGrpSpPr>
        <p:grpSpPr>
          <a:xfrm>
            <a:off x="10847992" y="5712875"/>
            <a:ext cx="860341" cy="801476"/>
            <a:chOff x="12388151" y="4207847"/>
            <a:chExt cx="1206500" cy="1123950"/>
          </a:xfrm>
        </p:grpSpPr>
        <p:sp>
          <p:nvSpPr>
            <p:cNvPr id="24" name="Freeform 93">
              <a:extLst>
                <a:ext uri="{FF2B5EF4-FFF2-40B4-BE49-F238E27FC236}">
                  <a16:creationId xmlns:a16="http://schemas.microsoft.com/office/drawing/2014/main" id="{792FF3BF-8395-4CD7-A6A6-45BDEACCF80C}"/>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94">
              <a:extLst>
                <a:ext uri="{FF2B5EF4-FFF2-40B4-BE49-F238E27FC236}">
                  <a16:creationId xmlns:a16="http://schemas.microsoft.com/office/drawing/2014/main" id="{A95A731E-8309-4C9F-B4F0-D140E812F00E}"/>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95">
              <a:extLst>
                <a:ext uri="{FF2B5EF4-FFF2-40B4-BE49-F238E27FC236}">
                  <a16:creationId xmlns:a16="http://schemas.microsoft.com/office/drawing/2014/main" id="{62D0B781-7951-41D5-A5C8-CBCB2631250C}"/>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96">
              <a:extLst>
                <a:ext uri="{FF2B5EF4-FFF2-40B4-BE49-F238E27FC236}">
                  <a16:creationId xmlns:a16="http://schemas.microsoft.com/office/drawing/2014/main" id="{448FC7CC-127C-4FA0-BEBD-CD40BE4DF850}"/>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97">
              <a:extLst>
                <a:ext uri="{FF2B5EF4-FFF2-40B4-BE49-F238E27FC236}">
                  <a16:creationId xmlns:a16="http://schemas.microsoft.com/office/drawing/2014/main" id="{8D6A1834-0306-4914-876E-AC6E4376BFBC}"/>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Rectangle 98">
              <a:extLst>
                <a:ext uri="{FF2B5EF4-FFF2-40B4-BE49-F238E27FC236}">
                  <a16:creationId xmlns:a16="http://schemas.microsoft.com/office/drawing/2014/main" id="{7E91C60E-2085-434F-B85D-CD726612655D}"/>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Rectangle 99">
              <a:extLst>
                <a:ext uri="{FF2B5EF4-FFF2-40B4-BE49-F238E27FC236}">
                  <a16:creationId xmlns:a16="http://schemas.microsoft.com/office/drawing/2014/main" id="{A036EDAF-494F-4968-A2E3-D87C10EA7151}"/>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Rectangle 100">
              <a:extLst>
                <a:ext uri="{FF2B5EF4-FFF2-40B4-BE49-F238E27FC236}">
                  <a16:creationId xmlns:a16="http://schemas.microsoft.com/office/drawing/2014/main" id="{651AEE43-92AE-4E44-96C0-6AB192FD389C}"/>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1">
              <a:extLst>
                <a:ext uri="{FF2B5EF4-FFF2-40B4-BE49-F238E27FC236}">
                  <a16:creationId xmlns:a16="http://schemas.microsoft.com/office/drawing/2014/main" id="{3DE2056E-F8A3-433C-A712-AC069302F071}"/>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102">
              <a:extLst>
                <a:ext uri="{FF2B5EF4-FFF2-40B4-BE49-F238E27FC236}">
                  <a16:creationId xmlns:a16="http://schemas.microsoft.com/office/drawing/2014/main" id="{056B78C8-3788-41F5-A709-4CBF007F2E76}"/>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03">
              <a:extLst>
                <a:ext uri="{FF2B5EF4-FFF2-40B4-BE49-F238E27FC236}">
                  <a16:creationId xmlns:a16="http://schemas.microsoft.com/office/drawing/2014/main" id="{530EFDBF-8413-4936-A9F1-7AD7220F652B}"/>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Rectangle 104">
              <a:extLst>
                <a:ext uri="{FF2B5EF4-FFF2-40B4-BE49-F238E27FC236}">
                  <a16:creationId xmlns:a16="http://schemas.microsoft.com/office/drawing/2014/main" id="{123E4E65-8F47-4A55-8E04-C0436A6C49BB}"/>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3469758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1077218"/>
          </a:xfrm>
          <a:prstGeom prst="rect">
            <a:avLst/>
          </a:prstGeom>
          <a:noFill/>
        </p:spPr>
        <p:txBody>
          <a:bodyPr wrap="square" rtlCol="0">
            <a:spAutoFit/>
          </a:bodyPr>
          <a:lstStyle/>
          <a:p>
            <a:r>
              <a:rPr lang="pt-BR" sz="2400" b="1" dirty="0">
                <a:solidFill>
                  <a:srgbClr val="35FFFF"/>
                </a:solidFill>
              </a:rPr>
              <a:t>Visão Geral do Código (04/11)</a:t>
            </a:r>
          </a:p>
          <a:p>
            <a:pPr algn="just"/>
            <a:r>
              <a:rPr lang="pt-BR" sz="2000" dirty="0">
                <a:solidFill>
                  <a:schemeClr val="tx2"/>
                </a:solidFill>
              </a:rPr>
              <a:t>Atividades executadas na etapa de </a:t>
            </a:r>
            <a:r>
              <a:rPr lang="pt-BR" sz="2000" b="1" dirty="0">
                <a:solidFill>
                  <a:srgbClr val="35FFFF"/>
                </a:solidFill>
              </a:rPr>
              <a:t>Análise Exploratória</a:t>
            </a:r>
            <a:r>
              <a:rPr lang="pt-BR" sz="2000" dirty="0">
                <a:solidFill>
                  <a:schemeClr val="tx2"/>
                </a:solidFill>
              </a:rPr>
              <a:t>:</a:t>
            </a:r>
          </a:p>
          <a:p>
            <a:pPr marL="342900" indent="-342900" algn="just">
              <a:buFont typeface="Arial" panose="020B0604020202020204" pitchFamily="34" charset="0"/>
              <a:buChar char="•"/>
            </a:pPr>
            <a:r>
              <a:rPr lang="pt-BR" sz="2000" dirty="0">
                <a:solidFill>
                  <a:schemeClr val="tx2"/>
                </a:solidFill>
              </a:rPr>
              <a:t>Análise estatística da base de treino (somente atributos numéricos):</a:t>
            </a:r>
          </a:p>
        </p:txBody>
      </p:sp>
      <p:sp>
        <p:nvSpPr>
          <p:cNvPr id="26" name="Rectangle 25">
            <a:extLst>
              <a:ext uri="{FF2B5EF4-FFF2-40B4-BE49-F238E27FC236}">
                <a16:creationId xmlns:a16="http://schemas.microsoft.com/office/drawing/2014/main" id="{C9B51B79-2966-4187-B2AD-C8C8A2995F26}"/>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27" name="Rectangle 26">
            <a:hlinkClick r:id="rId2" action="ppaction://hlinksldjump"/>
            <a:extLst>
              <a:ext uri="{FF2B5EF4-FFF2-40B4-BE49-F238E27FC236}">
                <a16:creationId xmlns:a16="http://schemas.microsoft.com/office/drawing/2014/main" id="{02497B87-9A50-4A40-A1E3-9F622EB9C0C9}"/>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A73B5F77-C40E-47B2-9F59-DAEEA6AA2E50}"/>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29" name="Rectangle 28">
            <a:hlinkClick r:id="rId4" action="ppaction://hlinksldjump"/>
            <a:extLst>
              <a:ext uri="{FF2B5EF4-FFF2-40B4-BE49-F238E27FC236}">
                <a16:creationId xmlns:a16="http://schemas.microsoft.com/office/drawing/2014/main" id="{7A5F0E4A-E365-477A-8F65-6872E48EB3A7}"/>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4. Visão Geral</a:t>
            </a:r>
          </a:p>
          <a:p>
            <a:pPr algn="ctr"/>
            <a:r>
              <a:rPr lang="pt-BR" sz="1400" b="1" dirty="0">
                <a:solidFill>
                  <a:schemeClr val="accent5">
                    <a:lumMod val="60000"/>
                    <a:lumOff val="40000"/>
                  </a:schemeClr>
                </a:solidFill>
                <a:latin typeface="EYInterstate Light" panose="02000506000000020004" pitchFamily="2" charset="0"/>
              </a:rPr>
              <a:t>do Código</a:t>
            </a:r>
          </a:p>
        </p:txBody>
      </p:sp>
      <p:sp>
        <p:nvSpPr>
          <p:cNvPr id="30" name="Rectangle 29">
            <a:hlinkClick r:id="rId5" action="ppaction://hlinksldjump"/>
            <a:extLst>
              <a:ext uri="{FF2B5EF4-FFF2-40B4-BE49-F238E27FC236}">
                <a16:creationId xmlns:a16="http://schemas.microsoft.com/office/drawing/2014/main" id="{BBCE69F2-3C80-42ED-898D-DE23083C75F4}"/>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pic>
        <p:nvPicPr>
          <p:cNvPr id="6" name="Picture 5">
            <a:extLst>
              <a:ext uri="{FF2B5EF4-FFF2-40B4-BE49-F238E27FC236}">
                <a16:creationId xmlns:a16="http://schemas.microsoft.com/office/drawing/2014/main" id="{D8E8DDE2-7ABE-47EF-A9B7-6B19C453A7FB}"/>
              </a:ext>
            </a:extLst>
          </p:cNvPr>
          <p:cNvPicPr>
            <a:picLocks noChangeAspect="1"/>
          </p:cNvPicPr>
          <p:nvPr/>
        </p:nvPicPr>
        <p:blipFill>
          <a:blip r:embed="rId6"/>
          <a:stretch>
            <a:fillRect/>
          </a:stretch>
        </p:blipFill>
        <p:spPr>
          <a:xfrm>
            <a:off x="482152" y="2983416"/>
            <a:ext cx="11214386" cy="1732893"/>
          </a:xfrm>
          <a:prstGeom prst="rect">
            <a:avLst/>
          </a:prstGeom>
        </p:spPr>
      </p:pic>
      <p:grpSp>
        <p:nvGrpSpPr>
          <p:cNvPr id="31" name="Group 30">
            <a:extLst>
              <a:ext uri="{FF2B5EF4-FFF2-40B4-BE49-F238E27FC236}">
                <a16:creationId xmlns:a16="http://schemas.microsoft.com/office/drawing/2014/main" id="{85B0ABBE-D48E-4218-82B2-DD2205601381}"/>
              </a:ext>
            </a:extLst>
          </p:cNvPr>
          <p:cNvGrpSpPr/>
          <p:nvPr/>
        </p:nvGrpSpPr>
        <p:grpSpPr>
          <a:xfrm>
            <a:off x="10847992" y="5712875"/>
            <a:ext cx="860341" cy="801476"/>
            <a:chOff x="12388151" y="4207847"/>
            <a:chExt cx="1206500" cy="1123950"/>
          </a:xfrm>
        </p:grpSpPr>
        <p:sp>
          <p:nvSpPr>
            <p:cNvPr id="32" name="Freeform 93">
              <a:extLst>
                <a:ext uri="{FF2B5EF4-FFF2-40B4-BE49-F238E27FC236}">
                  <a16:creationId xmlns:a16="http://schemas.microsoft.com/office/drawing/2014/main" id="{CC0DE84B-DD07-4EDA-B643-428C779601AC}"/>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94">
              <a:extLst>
                <a:ext uri="{FF2B5EF4-FFF2-40B4-BE49-F238E27FC236}">
                  <a16:creationId xmlns:a16="http://schemas.microsoft.com/office/drawing/2014/main" id="{0237A537-2F39-43BB-BD7F-47FE057677EF}"/>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95">
              <a:extLst>
                <a:ext uri="{FF2B5EF4-FFF2-40B4-BE49-F238E27FC236}">
                  <a16:creationId xmlns:a16="http://schemas.microsoft.com/office/drawing/2014/main" id="{0354A6B0-5473-41C2-98FC-4CFE8157F4BF}"/>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96">
              <a:extLst>
                <a:ext uri="{FF2B5EF4-FFF2-40B4-BE49-F238E27FC236}">
                  <a16:creationId xmlns:a16="http://schemas.microsoft.com/office/drawing/2014/main" id="{5DA61C52-0C7F-4425-A0CE-288C9DA43954}"/>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Rectangle 97">
              <a:extLst>
                <a:ext uri="{FF2B5EF4-FFF2-40B4-BE49-F238E27FC236}">
                  <a16:creationId xmlns:a16="http://schemas.microsoft.com/office/drawing/2014/main" id="{3FBD9979-D983-4512-A386-DCCF496B9B8E}"/>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Rectangle 98">
              <a:extLst>
                <a:ext uri="{FF2B5EF4-FFF2-40B4-BE49-F238E27FC236}">
                  <a16:creationId xmlns:a16="http://schemas.microsoft.com/office/drawing/2014/main" id="{CB969442-7C40-4F0D-861C-94585B814E7C}"/>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Rectangle 99">
              <a:extLst>
                <a:ext uri="{FF2B5EF4-FFF2-40B4-BE49-F238E27FC236}">
                  <a16:creationId xmlns:a16="http://schemas.microsoft.com/office/drawing/2014/main" id="{9D9F9B40-FDC0-4294-9DAF-605C530766CA}"/>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Rectangle 100">
              <a:extLst>
                <a:ext uri="{FF2B5EF4-FFF2-40B4-BE49-F238E27FC236}">
                  <a16:creationId xmlns:a16="http://schemas.microsoft.com/office/drawing/2014/main" id="{C237169E-EA1E-46E1-9381-C4B5B0607393}"/>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01">
              <a:extLst>
                <a:ext uri="{FF2B5EF4-FFF2-40B4-BE49-F238E27FC236}">
                  <a16:creationId xmlns:a16="http://schemas.microsoft.com/office/drawing/2014/main" id="{FF7E8D4F-56D6-4C58-BBB2-BD1299E5FED4}"/>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102">
              <a:extLst>
                <a:ext uri="{FF2B5EF4-FFF2-40B4-BE49-F238E27FC236}">
                  <a16:creationId xmlns:a16="http://schemas.microsoft.com/office/drawing/2014/main" id="{2E6E979B-7FDE-41C9-A60F-3973D3830B75}"/>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103">
              <a:extLst>
                <a:ext uri="{FF2B5EF4-FFF2-40B4-BE49-F238E27FC236}">
                  <a16:creationId xmlns:a16="http://schemas.microsoft.com/office/drawing/2014/main" id="{E61066A6-73AD-4FE1-86D8-C54664223273}"/>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Rectangle 104">
              <a:extLst>
                <a:ext uri="{FF2B5EF4-FFF2-40B4-BE49-F238E27FC236}">
                  <a16:creationId xmlns:a16="http://schemas.microsoft.com/office/drawing/2014/main" id="{1810C98B-29F0-4E97-9BF2-8900CDD4E160}"/>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01470909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1077218"/>
          </a:xfrm>
          <a:prstGeom prst="rect">
            <a:avLst/>
          </a:prstGeom>
          <a:noFill/>
        </p:spPr>
        <p:txBody>
          <a:bodyPr wrap="square" rtlCol="0">
            <a:spAutoFit/>
          </a:bodyPr>
          <a:lstStyle/>
          <a:p>
            <a:r>
              <a:rPr lang="pt-BR" sz="2400" b="1" dirty="0">
                <a:solidFill>
                  <a:srgbClr val="35FFFF"/>
                </a:solidFill>
              </a:rPr>
              <a:t>Visão Geral do Código (05/11)</a:t>
            </a:r>
          </a:p>
          <a:p>
            <a:pPr algn="just"/>
            <a:r>
              <a:rPr lang="pt-BR" sz="2000" dirty="0">
                <a:solidFill>
                  <a:schemeClr val="tx2"/>
                </a:solidFill>
              </a:rPr>
              <a:t>Atividades executadas na etapa de </a:t>
            </a:r>
            <a:r>
              <a:rPr lang="pt-BR" sz="2000" b="1" dirty="0">
                <a:solidFill>
                  <a:srgbClr val="35FFFF"/>
                </a:solidFill>
              </a:rPr>
              <a:t>Análise Exploratória</a:t>
            </a:r>
            <a:r>
              <a:rPr lang="pt-BR" sz="2000" dirty="0">
                <a:solidFill>
                  <a:schemeClr val="tx2"/>
                </a:solidFill>
              </a:rPr>
              <a:t>:</a:t>
            </a:r>
          </a:p>
          <a:p>
            <a:pPr marL="342900" indent="-342900" algn="just">
              <a:buFont typeface="Arial" panose="020B0604020202020204" pitchFamily="34" charset="0"/>
              <a:buChar char="•"/>
            </a:pPr>
            <a:r>
              <a:rPr lang="pt-BR" sz="2000" dirty="0">
                <a:solidFill>
                  <a:schemeClr val="tx2"/>
                </a:solidFill>
              </a:rPr>
              <a:t>Checagem do balanceamento das classes (somente atributos rótulos):</a:t>
            </a:r>
          </a:p>
        </p:txBody>
      </p:sp>
      <p:sp>
        <p:nvSpPr>
          <p:cNvPr id="26" name="Rectangle 25">
            <a:extLst>
              <a:ext uri="{FF2B5EF4-FFF2-40B4-BE49-F238E27FC236}">
                <a16:creationId xmlns:a16="http://schemas.microsoft.com/office/drawing/2014/main" id="{C9B51B79-2966-4187-B2AD-C8C8A2995F26}"/>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27" name="Rectangle 26">
            <a:hlinkClick r:id="rId2" action="ppaction://hlinksldjump"/>
            <a:extLst>
              <a:ext uri="{FF2B5EF4-FFF2-40B4-BE49-F238E27FC236}">
                <a16:creationId xmlns:a16="http://schemas.microsoft.com/office/drawing/2014/main" id="{02497B87-9A50-4A40-A1E3-9F622EB9C0C9}"/>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A73B5F77-C40E-47B2-9F59-DAEEA6AA2E50}"/>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29" name="Rectangle 28">
            <a:hlinkClick r:id="rId4" action="ppaction://hlinksldjump"/>
            <a:extLst>
              <a:ext uri="{FF2B5EF4-FFF2-40B4-BE49-F238E27FC236}">
                <a16:creationId xmlns:a16="http://schemas.microsoft.com/office/drawing/2014/main" id="{7A5F0E4A-E365-477A-8F65-6872E48EB3A7}"/>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4. Visão Geral</a:t>
            </a:r>
          </a:p>
          <a:p>
            <a:pPr algn="ctr"/>
            <a:r>
              <a:rPr lang="pt-BR" sz="1400" b="1" dirty="0">
                <a:solidFill>
                  <a:schemeClr val="accent5">
                    <a:lumMod val="60000"/>
                    <a:lumOff val="40000"/>
                  </a:schemeClr>
                </a:solidFill>
                <a:latin typeface="EYInterstate Light" panose="02000506000000020004" pitchFamily="2" charset="0"/>
              </a:rPr>
              <a:t>do Código</a:t>
            </a:r>
          </a:p>
        </p:txBody>
      </p:sp>
      <p:sp>
        <p:nvSpPr>
          <p:cNvPr id="30" name="Rectangle 29">
            <a:hlinkClick r:id="rId5" action="ppaction://hlinksldjump"/>
            <a:extLst>
              <a:ext uri="{FF2B5EF4-FFF2-40B4-BE49-F238E27FC236}">
                <a16:creationId xmlns:a16="http://schemas.microsoft.com/office/drawing/2014/main" id="{BBCE69F2-3C80-42ED-898D-DE23083C75F4}"/>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grpSp>
        <p:nvGrpSpPr>
          <p:cNvPr id="5" name="Group 4">
            <a:extLst>
              <a:ext uri="{FF2B5EF4-FFF2-40B4-BE49-F238E27FC236}">
                <a16:creationId xmlns:a16="http://schemas.microsoft.com/office/drawing/2014/main" id="{B670584C-0A70-40A2-9D32-DCC19944C149}"/>
              </a:ext>
            </a:extLst>
          </p:cNvPr>
          <p:cNvGrpSpPr/>
          <p:nvPr/>
        </p:nvGrpSpPr>
        <p:grpSpPr>
          <a:xfrm>
            <a:off x="1884358" y="2971476"/>
            <a:ext cx="1122423" cy="1794345"/>
            <a:chOff x="1884358" y="2352044"/>
            <a:chExt cx="1122423" cy="1794345"/>
          </a:xfrm>
        </p:grpSpPr>
        <p:sp>
          <p:nvSpPr>
            <p:cNvPr id="3" name="Rectangle 2">
              <a:extLst>
                <a:ext uri="{FF2B5EF4-FFF2-40B4-BE49-F238E27FC236}">
                  <a16:creationId xmlns:a16="http://schemas.microsoft.com/office/drawing/2014/main" id="{FB3ED2F0-1C5D-4387-B666-EA0BE8DE150D}"/>
                </a:ext>
              </a:extLst>
            </p:cNvPr>
            <p:cNvSpPr/>
            <p:nvPr/>
          </p:nvSpPr>
          <p:spPr>
            <a:xfrm>
              <a:off x="2046101" y="2352044"/>
              <a:ext cx="798937" cy="461665"/>
            </a:xfrm>
            <a:prstGeom prst="rect">
              <a:avLst/>
            </a:prstGeom>
          </p:spPr>
          <p:txBody>
            <a:bodyPr wrap="none">
              <a:spAutoFit/>
            </a:bodyPr>
            <a:lstStyle/>
            <a:p>
              <a:pPr algn="ctr"/>
              <a:r>
                <a:rPr lang="pt-BR" sz="2400" b="1" dirty="0" err="1">
                  <a:solidFill>
                    <a:srgbClr val="35FFFF"/>
                  </a:solidFill>
                </a:rPr>
                <a:t>lived</a:t>
              </a:r>
              <a:endParaRPr lang="pt-BR" sz="2400" dirty="0"/>
            </a:p>
          </p:txBody>
        </p:sp>
        <p:sp>
          <p:nvSpPr>
            <p:cNvPr id="25" name="Rectangle 24">
              <a:extLst>
                <a:ext uri="{FF2B5EF4-FFF2-40B4-BE49-F238E27FC236}">
                  <a16:creationId xmlns:a16="http://schemas.microsoft.com/office/drawing/2014/main" id="{6E3372FE-CB23-4E4A-94A4-DEC887921131}"/>
                </a:ext>
              </a:extLst>
            </p:cNvPr>
            <p:cNvSpPr/>
            <p:nvPr/>
          </p:nvSpPr>
          <p:spPr>
            <a:xfrm>
              <a:off x="1884358" y="3038393"/>
              <a:ext cx="1122423" cy="830997"/>
            </a:xfrm>
            <a:prstGeom prst="rect">
              <a:avLst/>
            </a:prstGeom>
          </p:spPr>
          <p:txBody>
            <a:bodyPr wrap="none">
              <a:spAutoFit/>
            </a:bodyPr>
            <a:lstStyle/>
            <a:p>
              <a:pPr algn="ctr"/>
              <a:r>
                <a:rPr lang="pt-BR" sz="4800" b="1" dirty="0">
                  <a:solidFill>
                    <a:srgbClr val="35FFFF"/>
                  </a:solidFill>
                </a:rPr>
                <a:t>178</a:t>
              </a:r>
              <a:endParaRPr lang="pt-BR" sz="4800" dirty="0"/>
            </a:p>
          </p:txBody>
        </p:sp>
        <p:sp>
          <p:nvSpPr>
            <p:cNvPr id="31" name="Rectangle 30">
              <a:extLst>
                <a:ext uri="{FF2B5EF4-FFF2-40B4-BE49-F238E27FC236}">
                  <a16:creationId xmlns:a16="http://schemas.microsoft.com/office/drawing/2014/main" id="{264478E9-520B-490C-B7F7-5433729E9D2F}"/>
                </a:ext>
              </a:extLst>
            </p:cNvPr>
            <p:cNvSpPr/>
            <p:nvPr/>
          </p:nvSpPr>
          <p:spPr>
            <a:xfrm>
              <a:off x="1891571" y="3746279"/>
              <a:ext cx="1107997" cy="400110"/>
            </a:xfrm>
            <a:prstGeom prst="rect">
              <a:avLst/>
            </a:prstGeom>
          </p:spPr>
          <p:txBody>
            <a:bodyPr wrap="none">
              <a:spAutoFit/>
            </a:bodyPr>
            <a:lstStyle/>
            <a:p>
              <a:pPr algn="ctr"/>
              <a:r>
                <a:rPr lang="pt-BR" sz="2000" dirty="0">
                  <a:solidFill>
                    <a:schemeClr val="tx2"/>
                  </a:solidFill>
                </a:rPr>
                <a:t>(59,53%)</a:t>
              </a:r>
            </a:p>
          </p:txBody>
        </p:sp>
      </p:grpSp>
      <p:grpSp>
        <p:nvGrpSpPr>
          <p:cNvPr id="32" name="Group 31">
            <a:extLst>
              <a:ext uri="{FF2B5EF4-FFF2-40B4-BE49-F238E27FC236}">
                <a16:creationId xmlns:a16="http://schemas.microsoft.com/office/drawing/2014/main" id="{5E06F7A1-7512-4578-A4AC-B37F486C97B4}"/>
              </a:ext>
            </a:extLst>
          </p:cNvPr>
          <p:cNvGrpSpPr/>
          <p:nvPr/>
        </p:nvGrpSpPr>
        <p:grpSpPr>
          <a:xfrm>
            <a:off x="5299596" y="2971476"/>
            <a:ext cx="1107996" cy="1794345"/>
            <a:chOff x="1891572" y="2352044"/>
            <a:chExt cx="1107996" cy="1794345"/>
          </a:xfrm>
        </p:grpSpPr>
        <p:sp>
          <p:nvSpPr>
            <p:cNvPr id="33" name="Rectangle 32">
              <a:extLst>
                <a:ext uri="{FF2B5EF4-FFF2-40B4-BE49-F238E27FC236}">
                  <a16:creationId xmlns:a16="http://schemas.microsoft.com/office/drawing/2014/main" id="{5AA7EF87-DC5F-4F5E-B226-C8159BEF19FC}"/>
                </a:ext>
              </a:extLst>
            </p:cNvPr>
            <p:cNvSpPr/>
            <p:nvPr/>
          </p:nvSpPr>
          <p:spPr>
            <a:xfrm>
              <a:off x="2072711" y="2352044"/>
              <a:ext cx="745717" cy="461665"/>
            </a:xfrm>
            <a:prstGeom prst="rect">
              <a:avLst/>
            </a:prstGeom>
          </p:spPr>
          <p:txBody>
            <a:bodyPr wrap="none">
              <a:spAutoFit/>
            </a:bodyPr>
            <a:lstStyle/>
            <a:p>
              <a:pPr algn="ctr"/>
              <a:r>
                <a:rPr lang="pt-BR" sz="2400" b="1" dirty="0" err="1">
                  <a:solidFill>
                    <a:srgbClr val="35FFFF"/>
                  </a:solidFill>
                </a:rPr>
                <a:t>died</a:t>
              </a:r>
              <a:endParaRPr lang="pt-BR" sz="2400" dirty="0"/>
            </a:p>
          </p:txBody>
        </p:sp>
        <p:sp>
          <p:nvSpPr>
            <p:cNvPr id="34" name="Rectangle 33">
              <a:extLst>
                <a:ext uri="{FF2B5EF4-FFF2-40B4-BE49-F238E27FC236}">
                  <a16:creationId xmlns:a16="http://schemas.microsoft.com/office/drawing/2014/main" id="{1F3E0FC4-63A9-474E-8229-C34E4F49CD21}"/>
                </a:ext>
              </a:extLst>
            </p:cNvPr>
            <p:cNvSpPr/>
            <p:nvPr/>
          </p:nvSpPr>
          <p:spPr>
            <a:xfrm>
              <a:off x="2040651" y="3038393"/>
              <a:ext cx="809837" cy="830997"/>
            </a:xfrm>
            <a:prstGeom prst="rect">
              <a:avLst/>
            </a:prstGeom>
          </p:spPr>
          <p:txBody>
            <a:bodyPr wrap="none">
              <a:spAutoFit/>
            </a:bodyPr>
            <a:lstStyle/>
            <a:p>
              <a:pPr algn="ctr"/>
              <a:r>
                <a:rPr lang="pt-BR" sz="4800" b="1" dirty="0">
                  <a:solidFill>
                    <a:srgbClr val="35FFFF"/>
                  </a:solidFill>
                </a:rPr>
                <a:t>77</a:t>
              </a:r>
              <a:endParaRPr lang="pt-BR" sz="4800" dirty="0"/>
            </a:p>
          </p:txBody>
        </p:sp>
        <p:sp>
          <p:nvSpPr>
            <p:cNvPr id="35" name="Rectangle 34">
              <a:extLst>
                <a:ext uri="{FF2B5EF4-FFF2-40B4-BE49-F238E27FC236}">
                  <a16:creationId xmlns:a16="http://schemas.microsoft.com/office/drawing/2014/main" id="{42054E37-08AF-400A-9512-F8F78A1A4019}"/>
                </a:ext>
              </a:extLst>
            </p:cNvPr>
            <p:cNvSpPr/>
            <p:nvPr/>
          </p:nvSpPr>
          <p:spPr>
            <a:xfrm>
              <a:off x="1891572" y="3746279"/>
              <a:ext cx="1107996" cy="400110"/>
            </a:xfrm>
            <a:prstGeom prst="rect">
              <a:avLst/>
            </a:prstGeom>
          </p:spPr>
          <p:txBody>
            <a:bodyPr wrap="none">
              <a:spAutoFit/>
            </a:bodyPr>
            <a:lstStyle/>
            <a:p>
              <a:pPr algn="ctr"/>
              <a:r>
                <a:rPr lang="pt-BR" sz="2000" dirty="0">
                  <a:solidFill>
                    <a:schemeClr val="tx2"/>
                  </a:solidFill>
                </a:rPr>
                <a:t>(25,75%)</a:t>
              </a:r>
            </a:p>
          </p:txBody>
        </p:sp>
      </p:grpSp>
      <p:grpSp>
        <p:nvGrpSpPr>
          <p:cNvPr id="36" name="Group 35">
            <a:extLst>
              <a:ext uri="{FF2B5EF4-FFF2-40B4-BE49-F238E27FC236}">
                <a16:creationId xmlns:a16="http://schemas.microsoft.com/office/drawing/2014/main" id="{3390F681-E85C-4153-B470-0EFF5B2D6FD1}"/>
              </a:ext>
            </a:extLst>
          </p:cNvPr>
          <p:cNvGrpSpPr/>
          <p:nvPr/>
        </p:nvGrpSpPr>
        <p:grpSpPr>
          <a:xfrm>
            <a:off x="8700407" y="2971476"/>
            <a:ext cx="1607235" cy="1794345"/>
            <a:chOff x="1641954" y="2352044"/>
            <a:chExt cx="1607235" cy="1794345"/>
          </a:xfrm>
        </p:grpSpPr>
        <p:sp>
          <p:nvSpPr>
            <p:cNvPr id="37" name="Rectangle 36">
              <a:extLst>
                <a:ext uri="{FF2B5EF4-FFF2-40B4-BE49-F238E27FC236}">
                  <a16:creationId xmlns:a16="http://schemas.microsoft.com/office/drawing/2014/main" id="{3A04794A-6D57-4A9B-949B-ACD03A45D72C}"/>
                </a:ext>
              </a:extLst>
            </p:cNvPr>
            <p:cNvSpPr/>
            <p:nvPr/>
          </p:nvSpPr>
          <p:spPr>
            <a:xfrm>
              <a:off x="1641954" y="2352044"/>
              <a:ext cx="1607235" cy="461665"/>
            </a:xfrm>
            <a:prstGeom prst="rect">
              <a:avLst/>
            </a:prstGeom>
          </p:spPr>
          <p:txBody>
            <a:bodyPr wrap="none">
              <a:spAutoFit/>
            </a:bodyPr>
            <a:lstStyle/>
            <a:p>
              <a:pPr algn="ctr"/>
              <a:r>
                <a:rPr lang="pt-BR" sz="2400" b="1" dirty="0" err="1">
                  <a:solidFill>
                    <a:srgbClr val="35FFFF"/>
                  </a:solidFill>
                </a:rPr>
                <a:t>euthanized</a:t>
              </a:r>
              <a:endParaRPr lang="pt-BR" sz="2400" dirty="0"/>
            </a:p>
          </p:txBody>
        </p:sp>
        <p:sp>
          <p:nvSpPr>
            <p:cNvPr id="38" name="Rectangle 37">
              <a:extLst>
                <a:ext uri="{FF2B5EF4-FFF2-40B4-BE49-F238E27FC236}">
                  <a16:creationId xmlns:a16="http://schemas.microsoft.com/office/drawing/2014/main" id="{86336F22-2761-49E1-B26A-1C990B69224E}"/>
                </a:ext>
              </a:extLst>
            </p:cNvPr>
            <p:cNvSpPr/>
            <p:nvPr/>
          </p:nvSpPr>
          <p:spPr>
            <a:xfrm>
              <a:off x="2040651" y="3038393"/>
              <a:ext cx="809837" cy="830997"/>
            </a:xfrm>
            <a:prstGeom prst="rect">
              <a:avLst/>
            </a:prstGeom>
          </p:spPr>
          <p:txBody>
            <a:bodyPr wrap="none">
              <a:spAutoFit/>
            </a:bodyPr>
            <a:lstStyle/>
            <a:p>
              <a:pPr algn="ctr"/>
              <a:r>
                <a:rPr lang="pt-BR" sz="4800" b="1" dirty="0">
                  <a:solidFill>
                    <a:srgbClr val="35FFFF"/>
                  </a:solidFill>
                </a:rPr>
                <a:t>44</a:t>
              </a:r>
              <a:endParaRPr lang="pt-BR" sz="4800" dirty="0"/>
            </a:p>
          </p:txBody>
        </p:sp>
        <p:sp>
          <p:nvSpPr>
            <p:cNvPr id="39" name="Rectangle 38">
              <a:extLst>
                <a:ext uri="{FF2B5EF4-FFF2-40B4-BE49-F238E27FC236}">
                  <a16:creationId xmlns:a16="http://schemas.microsoft.com/office/drawing/2014/main" id="{1484B7CB-58F1-4079-A8E7-FF8D0A301C83}"/>
                </a:ext>
              </a:extLst>
            </p:cNvPr>
            <p:cNvSpPr/>
            <p:nvPr/>
          </p:nvSpPr>
          <p:spPr>
            <a:xfrm>
              <a:off x="1891573" y="3746279"/>
              <a:ext cx="1107996" cy="400110"/>
            </a:xfrm>
            <a:prstGeom prst="rect">
              <a:avLst/>
            </a:prstGeom>
          </p:spPr>
          <p:txBody>
            <a:bodyPr wrap="none">
              <a:spAutoFit/>
            </a:bodyPr>
            <a:lstStyle/>
            <a:p>
              <a:pPr algn="ctr"/>
              <a:r>
                <a:rPr lang="pt-BR" sz="2000" dirty="0">
                  <a:solidFill>
                    <a:schemeClr val="tx2"/>
                  </a:solidFill>
                </a:rPr>
                <a:t>(14,72%)</a:t>
              </a:r>
            </a:p>
          </p:txBody>
        </p:sp>
      </p:grpSp>
      <p:grpSp>
        <p:nvGrpSpPr>
          <p:cNvPr id="41" name="Group 40">
            <a:extLst>
              <a:ext uri="{FF2B5EF4-FFF2-40B4-BE49-F238E27FC236}">
                <a16:creationId xmlns:a16="http://schemas.microsoft.com/office/drawing/2014/main" id="{B1011406-C3CA-4D9A-A572-32E7E1C12AD8}"/>
              </a:ext>
            </a:extLst>
          </p:cNvPr>
          <p:cNvGrpSpPr/>
          <p:nvPr/>
        </p:nvGrpSpPr>
        <p:grpSpPr>
          <a:xfrm>
            <a:off x="10847992" y="5712875"/>
            <a:ext cx="860341" cy="801476"/>
            <a:chOff x="12388151" y="4207847"/>
            <a:chExt cx="1206500" cy="1123950"/>
          </a:xfrm>
        </p:grpSpPr>
        <p:sp>
          <p:nvSpPr>
            <p:cNvPr id="42" name="Freeform 93">
              <a:extLst>
                <a:ext uri="{FF2B5EF4-FFF2-40B4-BE49-F238E27FC236}">
                  <a16:creationId xmlns:a16="http://schemas.microsoft.com/office/drawing/2014/main" id="{4A8DFCA7-500E-4A18-82A3-7992DB94127B}"/>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94">
              <a:extLst>
                <a:ext uri="{FF2B5EF4-FFF2-40B4-BE49-F238E27FC236}">
                  <a16:creationId xmlns:a16="http://schemas.microsoft.com/office/drawing/2014/main" id="{9D0266D5-F355-4D91-AC45-51B1E3040622}"/>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Rectangle 95">
              <a:extLst>
                <a:ext uri="{FF2B5EF4-FFF2-40B4-BE49-F238E27FC236}">
                  <a16:creationId xmlns:a16="http://schemas.microsoft.com/office/drawing/2014/main" id="{8CF27EB7-7F35-44E4-86E9-40EF371D14D3}"/>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96">
              <a:extLst>
                <a:ext uri="{FF2B5EF4-FFF2-40B4-BE49-F238E27FC236}">
                  <a16:creationId xmlns:a16="http://schemas.microsoft.com/office/drawing/2014/main" id="{E0D66606-D17E-45F2-A8C4-3ACACB2C9CC6}"/>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Rectangle 97">
              <a:extLst>
                <a:ext uri="{FF2B5EF4-FFF2-40B4-BE49-F238E27FC236}">
                  <a16:creationId xmlns:a16="http://schemas.microsoft.com/office/drawing/2014/main" id="{90BD799E-8648-4A1F-9EFF-61A769EFEB9E}"/>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Rectangle 98">
              <a:extLst>
                <a:ext uri="{FF2B5EF4-FFF2-40B4-BE49-F238E27FC236}">
                  <a16:creationId xmlns:a16="http://schemas.microsoft.com/office/drawing/2014/main" id="{4CAFBD71-E88F-4B9E-9C25-E64372B7B2EF}"/>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Rectangle 99">
              <a:extLst>
                <a:ext uri="{FF2B5EF4-FFF2-40B4-BE49-F238E27FC236}">
                  <a16:creationId xmlns:a16="http://schemas.microsoft.com/office/drawing/2014/main" id="{57A3E55B-EEBF-46F1-977F-B74BF2060F0B}"/>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Rectangle 100">
              <a:extLst>
                <a:ext uri="{FF2B5EF4-FFF2-40B4-BE49-F238E27FC236}">
                  <a16:creationId xmlns:a16="http://schemas.microsoft.com/office/drawing/2014/main" id="{4F04D465-E09D-4FB1-97AC-C371F358B4E9}"/>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01">
              <a:extLst>
                <a:ext uri="{FF2B5EF4-FFF2-40B4-BE49-F238E27FC236}">
                  <a16:creationId xmlns:a16="http://schemas.microsoft.com/office/drawing/2014/main" id="{EA457908-EDDE-4270-95CE-517C35046558}"/>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2">
              <a:extLst>
                <a:ext uri="{FF2B5EF4-FFF2-40B4-BE49-F238E27FC236}">
                  <a16:creationId xmlns:a16="http://schemas.microsoft.com/office/drawing/2014/main" id="{37D45C7C-B8B7-4DB9-8ADE-99F160ABBA88}"/>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103">
              <a:extLst>
                <a:ext uri="{FF2B5EF4-FFF2-40B4-BE49-F238E27FC236}">
                  <a16:creationId xmlns:a16="http://schemas.microsoft.com/office/drawing/2014/main" id="{39C8C697-6514-4B65-8440-2F88B0BD984C}"/>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Rectangle 104">
              <a:extLst>
                <a:ext uri="{FF2B5EF4-FFF2-40B4-BE49-F238E27FC236}">
                  <a16:creationId xmlns:a16="http://schemas.microsoft.com/office/drawing/2014/main" id="{074F88C6-3F37-4C54-AC96-6C322B8C99BD}"/>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77808820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1077218"/>
          </a:xfrm>
          <a:prstGeom prst="rect">
            <a:avLst/>
          </a:prstGeom>
          <a:noFill/>
        </p:spPr>
        <p:txBody>
          <a:bodyPr wrap="square" rtlCol="0">
            <a:spAutoFit/>
          </a:bodyPr>
          <a:lstStyle/>
          <a:p>
            <a:r>
              <a:rPr lang="pt-BR" sz="2400" b="1" dirty="0">
                <a:solidFill>
                  <a:srgbClr val="35FFFF"/>
                </a:solidFill>
              </a:rPr>
              <a:t>Visão Geral do Código (06/11)</a:t>
            </a:r>
          </a:p>
          <a:p>
            <a:pPr algn="just"/>
            <a:r>
              <a:rPr lang="pt-BR" sz="2000" dirty="0">
                <a:solidFill>
                  <a:schemeClr val="tx2"/>
                </a:solidFill>
              </a:rPr>
              <a:t>Atividades executadas na etapa de </a:t>
            </a:r>
            <a:r>
              <a:rPr lang="pt-BR" sz="2000" b="1" dirty="0">
                <a:solidFill>
                  <a:srgbClr val="35FFFF"/>
                </a:solidFill>
              </a:rPr>
              <a:t>Análise Exploratória</a:t>
            </a:r>
            <a:r>
              <a:rPr lang="pt-BR" sz="2000" dirty="0">
                <a:solidFill>
                  <a:schemeClr val="tx2"/>
                </a:solidFill>
              </a:rPr>
              <a:t>:</a:t>
            </a:r>
          </a:p>
          <a:p>
            <a:pPr marL="342900" indent="-342900" algn="just">
              <a:buFont typeface="Arial" panose="020B0604020202020204" pitchFamily="34" charset="0"/>
              <a:buChar char="•"/>
            </a:pPr>
            <a:r>
              <a:rPr lang="pt-BR" sz="2000" dirty="0">
                <a:solidFill>
                  <a:schemeClr val="tx2"/>
                </a:solidFill>
              </a:rPr>
              <a:t>Exclusão de atributos com mais de 40% dos dados faltantes:</a:t>
            </a:r>
          </a:p>
        </p:txBody>
      </p:sp>
      <p:sp>
        <p:nvSpPr>
          <p:cNvPr id="26" name="Rectangle 25">
            <a:extLst>
              <a:ext uri="{FF2B5EF4-FFF2-40B4-BE49-F238E27FC236}">
                <a16:creationId xmlns:a16="http://schemas.microsoft.com/office/drawing/2014/main" id="{C9B51B79-2966-4187-B2AD-C8C8A2995F26}"/>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27" name="Rectangle 26">
            <a:hlinkClick r:id="rId2" action="ppaction://hlinksldjump"/>
            <a:extLst>
              <a:ext uri="{FF2B5EF4-FFF2-40B4-BE49-F238E27FC236}">
                <a16:creationId xmlns:a16="http://schemas.microsoft.com/office/drawing/2014/main" id="{02497B87-9A50-4A40-A1E3-9F622EB9C0C9}"/>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A73B5F77-C40E-47B2-9F59-DAEEA6AA2E50}"/>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29" name="Rectangle 28">
            <a:hlinkClick r:id="rId4" action="ppaction://hlinksldjump"/>
            <a:extLst>
              <a:ext uri="{FF2B5EF4-FFF2-40B4-BE49-F238E27FC236}">
                <a16:creationId xmlns:a16="http://schemas.microsoft.com/office/drawing/2014/main" id="{7A5F0E4A-E365-477A-8F65-6872E48EB3A7}"/>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4. Visão Geral</a:t>
            </a:r>
          </a:p>
          <a:p>
            <a:pPr algn="ctr"/>
            <a:r>
              <a:rPr lang="pt-BR" sz="1400" b="1" dirty="0">
                <a:solidFill>
                  <a:schemeClr val="accent5">
                    <a:lumMod val="60000"/>
                    <a:lumOff val="40000"/>
                  </a:schemeClr>
                </a:solidFill>
                <a:latin typeface="EYInterstate Light" panose="02000506000000020004" pitchFamily="2" charset="0"/>
              </a:rPr>
              <a:t>do Código</a:t>
            </a:r>
          </a:p>
        </p:txBody>
      </p:sp>
      <p:sp>
        <p:nvSpPr>
          <p:cNvPr id="30" name="Rectangle 29">
            <a:hlinkClick r:id="rId5" action="ppaction://hlinksldjump"/>
            <a:extLst>
              <a:ext uri="{FF2B5EF4-FFF2-40B4-BE49-F238E27FC236}">
                <a16:creationId xmlns:a16="http://schemas.microsoft.com/office/drawing/2014/main" id="{BBCE69F2-3C80-42ED-898D-DE23083C75F4}"/>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pic>
        <p:nvPicPr>
          <p:cNvPr id="4" name="Picture 3">
            <a:extLst>
              <a:ext uri="{FF2B5EF4-FFF2-40B4-BE49-F238E27FC236}">
                <a16:creationId xmlns:a16="http://schemas.microsoft.com/office/drawing/2014/main" id="{5DF617BD-1A7F-4BE6-A610-72CAD3E29B37}"/>
              </a:ext>
            </a:extLst>
          </p:cNvPr>
          <p:cNvPicPr>
            <a:picLocks noChangeAspect="1"/>
          </p:cNvPicPr>
          <p:nvPr/>
        </p:nvPicPr>
        <p:blipFill>
          <a:blip r:embed="rId6"/>
          <a:stretch>
            <a:fillRect/>
          </a:stretch>
        </p:blipFill>
        <p:spPr>
          <a:xfrm>
            <a:off x="2066925" y="2522341"/>
            <a:ext cx="8058150" cy="2905125"/>
          </a:xfrm>
          <a:prstGeom prst="rect">
            <a:avLst/>
          </a:prstGeom>
        </p:spPr>
      </p:pic>
      <p:grpSp>
        <p:nvGrpSpPr>
          <p:cNvPr id="40" name="Group 39">
            <a:extLst>
              <a:ext uri="{FF2B5EF4-FFF2-40B4-BE49-F238E27FC236}">
                <a16:creationId xmlns:a16="http://schemas.microsoft.com/office/drawing/2014/main" id="{2773EFF6-5327-4BA3-835E-9A78B9C919E2}"/>
              </a:ext>
            </a:extLst>
          </p:cNvPr>
          <p:cNvGrpSpPr/>
          <p:nvPr/>
        </p:nvGrpSpPr>
        <p:grpSpPr>
          <a:xfrm>
            <a:off x="10847992" y="5712875"/>
            <a:ext cx="860341" cy="801476"/>
            <a:chOff x="12388151" y="4207847"/>
            <a:chExt cx="1206500" cy="1123950"/>
          </a:xfrm>
        </p:grpSpPr>
        <p:sp>
          <p:nvSpPr>
            <p:cNvPr id="41" name="Freeform 93">
              <a:extLst>
                <a:ext uri="{FF2B5EF4-FFF2-40B4-BE49-F238E27FC236}">
                  <a16:creationId xmlns:a16="http://schemas.microsoft.com/office/drawing/2014/main" id="{558AF682-D41C-4360-BB79-6A93A62B6A9B}"/>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94">
              <a:extLst>
                <a:ext uri="{FF2B5EF4-FFF2-40B4-BE49-F238E27FC236}">
                  <a16:creationId xmlns:a16="http://schemas.microsoft.com/office/drawing/2014/main" id="{92536DF8-792E-49BC-BD29-9590A6E0B1DD}"/>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Rectangle 95">
              <a:extLst>
                <a:ext uri="{FF2B5EF4-FFF2-40B4-BE49-F238E27FC236}">
                  <a16:creationId xmlns:a16="http://schemas.microsoft.com/office/drawing/2014/main" id="{5A50700C-D5B1-4176-A1CC-BCBAC4B659A4}"/>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96">
              <a:extLst>
                <a:ext uri="{FF2B5EF4-FFF2-40B4-BE49-F238E27FC236}">
                  <a16:creationId xmlns:a16="http://schemas.microsoft.com/office/drawing/2014/main" id="{A01738BC-75BF-42B9-921F-6A5AB93D7F34}"/>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Rectangle 97">
              <a:extLst>
                <a:ext uri="{FF2B5EF4-FFF2-40B4-BE49-F238E27FC236}">
                  <a16:creationId xmlns:a16="http://schemas.microsoft.com/office/drawing/2014/main" id="{7D272E34-8DEF-48A6-AA32-67B059F4A9D1}"/>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Rectangle 98">
              <a:extLst>
                <a:ext uri="{FF2B5EF4-FFF2-40B4-BE49-F238E27FC236}">
                  <a16:creationId xmlns:a16="http://schemas.microsoft.com/office/drawing/2014/main" id="{BCFEEA14-A77D-42D2-B241-7D094671A92E}"/>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Rectangle 99">
              <a:extLst>
                <a:ext uri="{FF2B5EF4-FFF2-40B4-BE49-F238E27FC236}">
                  <a16:creationId xmlns:a16="http://schemas.microsoft.com/office/drawing/2014/main" id="{47DB86D7-A9E2-4A3F-B4A4-2563B77DFACB}"/>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Rectangle 100">
              <a:extLst>
                <a:ext uri="{FF2B5EF4-FFF2-40B4-BE49-F238E27FC236}">
                  <a16:creationId xmlns:a16="http://schemas.microsoft.com/office/drawing/2014/main" id="{C8748EAA-88BE-4853-825F-4B1734565F46}"/>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101">
              <a:extLst>
                <a:ext uri="{FF2B5EF4-FFF2-40B4-BE49-F238E27FC236}">
                  <a16:creationId xmlns:a16="http://schemas.microsoft.com/office/drawing/2014/main" id="{1428C9F4-A411-4AF7-A957-65400BD8F901}"/>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102">
              <a:extLst>
                <a:ext uri="{FF2B5EF4-FFF2-40B4-BE49-F238E27FC236}">
                  <a16:creationId xmlns:a16="http://schemas.microsoft.com/office/drawing/2014/main" id="{3294E984-4051-4079-A303-1F827827D4BE}"/>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103">
              <a:extLst>
                <a:ext uri="{FF2B5EF4-FFF2-40B4-BE49-F238E27FC236}">
                  <a16:creationId xmlns:a16="http://schemas.microsoft.com/office/drawing/2014/main" id="{532E280F-2BCF-447D-9A34-74CA8950D6E5}"/>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Rectangle 104">
              <a:extLst>
                <a:ext uri="{FF2B5EF4-FFF2-40B4-BE49-F238E27FC236}">
                  <a16:creationId xmlns:a16="http://schemas.microsoft.com/office/drawing/2014/main" id="{020B3A57-BB1C-406E-9A8E-9789D68C268B}"/>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73513451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1077218"/>
          </a:xfrm>
          <a:prstGeom prst="rect">
            <a:avLst/>
          </a:prstGeom>
          <a:noFill/>
        </p:spPr>
        <p:txBody>
          <a:bodyPr wrap="square" rtlCol="0">
            <a:spAutoFit/>
          </a:bodyPr>
          <a:lstStyle/>
          <a:p>
            <a:r>
              <a:rPr lang="pt-BR" sz="2400" b="1" dirty="0">
                <a:solidFill>
                  <a:srgbClr val="35FFFF"/>
                </a:solidFill>
              </a:rPr>
              <a:t>Visão Geral do Código (07/11)</a:t>
            </a:r>
          </a:p>
          <a:p>
            <a:pPr algn="just"/>
            <a:r>
              <a:rPr lang="pt-BR" sz="2000" dirty="0">
                <a:solidFill>
                  <a:schemeClr val="tx2"/>
                </a:solidFill>
              </a:rPr>
              <a:t>Atividades executadas na etapa de </a:t>
            </a:r>
            <a:r>
              <a:rPr lang="pt-BR" sz="2000" b="1" dirty="0">
                <a:solidFill>
                  <a:srgbClr val="35FFFF"/>
                </a:solidFill>
              </a:rPr>
              <a:t>Análise Exploratória</a:t>
            </a:r>
            <a:r>
              <a:rPr lang="pt-BR" sz="2000" dirty="0">
                <a:solidFill>
                  <a:schemeClr val="tx2"/>
                </a:solidFill>
              </a:rPr>
              <a:t>:</a:t>
            </a:r>
          </a:p>
          <a:p>
            <a:pPr marL="342900" indent="-342900" algn="just">
              <a:buFont typeface="Arial" panose="020B0604020202020204" pitchFamily="34" charset="0"/>
              <a:buChar char="•"/>
            </a:pPr>
            <a:r>
              <a:rPr lang="pt-BR" sz="2000" dirty="0">
                <a:solidFill>
                  <a:schemeClr val="tx2"/>
                </a:solidFill>
              </a:rPr>
              <a:t>Verificação de registros duplicados:</a:t>
            </a:r>
          </a:p>
        </p:txBody>
      </p:sp>
      <p:sp>
        <p:nvSpPr>
          <p:cNvPr id="26" name="Rectangle 25">
            <a:extLst>
              <a:ext uri="{FF2B5EF4-FFF2-40B4-BE49-F238E27FC236}">
                <a16:creationId xmlns:a16="http://schemas.microsoft.com/office/drawing/2014/main" id="{C9B51B79-2966-4187-B2AD-C8C8A2995F26}"/>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27" name="Rectangle 26">
            <a:hlinkClick r:id="rId2" action="ppaction://hlinksldjump"/>
            <a:extLst>
              <a:ext uri="{FF2B5EF4-FFF2-40B4-BE49-F238E27FC236}">
                <a16:creationId xmlns:a16="http://schemas.microsoft.com/office/drawing/2014/main" id="{02497B87-9A50-4A40-A1E3-9F622EB9C0C9}"/>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A73B5F77-C40E-47B2-9F59-DAEEA6AA2E50}"/>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29" name="Rectangle 28">
            <a:hlinkClick r:id="rId4" action="ppaction://hlinksldjump"/>
            <a:extLst>
              <a:ext uri="{FF2B5EF4-FFF2-40B4-BE49-F238E27FC236}">
                <a16:creationId xmlns:a16="http://schemas.microsoft.com/office/drawing/2014/main" id="{7A5F0E4A-E365-477A-8F65-6872E48EB3A7}"/>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4. Visão Geral</a:t>
            </a:r>
          </a:p>
          <a:p>
            <a:pPr algn="ctr"/>
            <a:r>
              <a:rPr lang="pt-BR" sz="1400" b="1" dirty="0">
                <a:solidFill>
                  <a:schemeClr val="accent5">
                    <a:lumMod val="60000"/>
                    <a:lumOff val="40000"/>
                  </a:schemeClr>
                </a:solidFill>
                <a:latin typeface="EYInterstate Light" panose="02000506000000020004" pitchFamily="2" charset="0"/>
              </a:rPr>
              <a:t>do Código</a:t>
            </a:r>
          </a:p>
        </p:txBody>
      </p:sp>
      <p:sp>
        <p:nvSpPr>
          <p:cNvPr id="30" name="Rectangle 29">
            <a:hlinkClick r:id="rId5" action="ppaction://hlinksldjump"/>
            <a:extLst>
              <a:ext uri="{FF2B5EF4-FFF2-40B4-BE49-F238E27FC236}">
                <a16:creationId xmlns:a16="http://schemas.microsoft.com/office/drawing/2014/main" id="{BBCE69F2-3C80-42ED-898D-DE23083C75F4}"/>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pic>
        <p:nvPicPr>
          <p:cNvPr id="2" name="Picture 1">
            <a:extLst>
              <a:ext uri="{FF2B5EF4-FFF2-40B4-BE49-F238E27FC236}">
                <a16:creationId xmlns:a16="http://schemas.microsoft.com/office/drawing/2014/main" id="{F8767A75-9E9E-4409-AB96-C6EF07BF10CD}"/>
              </a:ext>
            </a:extLst>
          </p:cNvPr>
          <p:cNvPicPr>
            <a:picLocks noChangeAspect="1"/>
          </p:cNvPicPr>
          <p:nvPr/>
        </p:nvPicPr>
        <p:blipFill>
          <a:blip r:embed="rId6"/>
          <a:stretch>
            <a:fillRect/>
          </a:stretch>
        </p:blipFill>
        <p:spPr>
          <a:xfrm>
            <a:off x="2671762" y="2900518"/>
            <a:ext cx="6848475" cy="1295400"/>
          </a:xfrm>
          <a:prstGeom prst="rect">
            <a:avLst/>
          </a:prstGeom>
        </p:spPr>
      </p:pic>
      <p:grpSp>
        <p:nvGrpSpPr>
          <p:cNvPr id="24" name="Group 23">
            <a:extLst>
              <a:ext uri="{FF2B5EF4-FFF2-40B4-BE49-F238E27FC236}">
                <a16:creationId xmlns:a16="http://schemas.microsoft.com/office/drawing/2014/main" id="{2EFBFAF4-340B-4D7E-96D1-5FB397B09225}"/>
              </a:ext>
            </a:extLst>
          </p:cNvPr>
          <p:cNvGrpSpPr/>
          <p:nvPr/>
        </p:nvGrpSpPr>
        <p:grpSpPr>
          <a:xfrm>
            <a:off x="10847992" y="5712875"/>
            <a:ext cx="860341" cy="801476"/>
            <a:chOff x="12388151" y="4207847"/>
            <a:chExt cx="1206500" cy="1123950"/>
          </a:xfrm>
        </p:grpSpPr>
        <p:sp>
          <p:nvSpPr>
            <p:cNvPr id="25" name="Freeform 93">
              <a:extLst>
                <a:ext uri="{FF2B5EF4-FFF2-40B4-BE49-F238E27FC236}">
                  <a16:creationId xmlns:a16="http://schemas.microsoft.com/office/drawing/2014/main" id="{743EC928-EDCF-4CB9-9628-C892674D0021}"/>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94">
              <a:extLst>
                <a:ext uri="{FF2B5EF4-FFF2-40B4-BE49-F238E27FC236}">
                  <a16:creationId xmlns:a16="http://schemas.microsoft.com/office/drawing/2014/main" id="{FB4718A7-4C5C-40BC-88D4-32DB80EFFF54}"/>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95">
              <a:extLst>
                <a:ext uri="{FF2B5EF4-FFF2-40B4-BE49-F238E27FC236}">
                  <a16:creationId xmlns:a16="http://schemas.microsoft.com/office/drawing/2014/main" id="{B92841CC-3859-4ED7-AEE1-0FFD6B7A9CCD}"/>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96">
              <a:extLst>
                <a:ext uri="{FF2B5EF4-FFF2-40B4-BE49-F238E27FC236}">
                  <a16:creationId xmlns:a16="http://schemas.microsoft.com/office/drawing/2014/main" id="{D392BAD8-A93D-44A4-ADF2-3D71E5972CCC}"/>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97">
              <a:extLst>
                <a:ext uri="{FF2B5EF4-FFF2-40B4-BE49-F238E27FC236}">
                  <a16:creationId xmlns:a16="http://schemas.microsoft.com/office/drawing/2014/main" id="{9F227409-4FA7-41CA-A917-1395E37FF5EC}"/>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Rectangle 98">
              <a:extLst>
                <a:ext uri="{FF2B5EF4-FFF2-40B4-BE49-F238E27FC236}">
                  <a16:creationId xmlns:a16="http://schemas.microsoft.com/office/drawing/2014/main" id="{DF7F38CC-93FC-4848-B8C6-8DC0D95E1B59}"/>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Rectangle 99">
              <a:extLst>
                <a:ext uri="{FF2B5EF4-FFF2-40B4-BE49-F238E27FC236}">
                  <a16:creationId xmlns:a16="http://schemas.microsoft.com/office/drawing/2014/main" id="{DF36301E-49BB-4D9C-A825-5B23FE831194}"/>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Rectangle 100">
              <a:extLst>
                <a:ext uri="{FF2B5EF4-FFF2-40B4-BE49-F238E27FC236}">
                  <a16:creationId xmlns:a16="http://schemas.microsoft.com/office/drawing/2014/main" id="{53EF50FD-BDFF-4EFF-805A-C819F23757F2}"/>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1">
              <a:extLst>
                <a:ext uri="{FF2B5EF4-FFF2-40B4-BE49-F238E27FC236}">
                  <a16:creationId xmlns:a16="http://schemas.microsoft.com/office/drawing/2014/main" id="{00D8E3A5-BA32-4706-AB33-AC1A34D5DCB3}"/>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102">
              <a:extLst>
                <a:ext uri="{FF2B5EF4-FFF2-40B4-BE49-F238E27FC236}">
                  <a16:creationId xmlns:a16="http://schemas.microsoft.com/office/drawing/2014/main" id="{E9828B46-5E4C-4937-B8F2-D0BE1B9E44DA}"/>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103">
              <a:extLst>
                <a:ext uri="{FF2B5EF4-FFF2-40B4-BE49-F238E27FC236}">
                  <a16:creationId xmlns:a16="http://schemas.microsoft.com/office/drawing/2014/main" id="{356E63B0-19DC-4A50-A201-0BBAC6F4C5E7}"/>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Rectangle 104">
              <a:extLst>
                <a:ext uri="{FF2B5EF4-FFF2-40B4-BE49-F238E27FC236}">
                  <a16:creationId xmlns:a16="http://schemas.microsoft.com/office/drawing/2014/main" id="{1632C8B1-C171-4AA7-8A7B-019F2976C98F}"/>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2969244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1077218"/>
          </a:xfrm>
          <a:prstGeom prst="rect">
            <a:avLst/>
          </a:prstGeom>
          <a:noFill/>
        </p:spPr>
        <p:txBody>
          <a:bodyPr wrap="square" rtlCol="0">
            <a:spAutoFit/>
          </a:bodyPr>
          <a:lstStyle/>
          <a:p>
            <a:r>
              <a:rPr lang="pt-BR" sz="2400" b="1" dirty="0">
                <a:solidFill>
                  <a:srgbClr val="35FFFF"/>
                </a:solidFill>
              </a:rPr>
              <a:t>Visão Geral do Código (08/11)</a:t>
            </a:r>
          </a:p>
          <a:p>
            <a:pPr algn="just"/>
            <a:r>
              <a:rPr lang="pt-BR" sz="2000" dirty="0">
                <a:solidFill>
                  <a:schemeClr val="tx2"/>
                </a:solidFill>
              </a:rPr>
              <a:t>Atividades executadas na etapa de </a:t>
            </a:r>
            <a:r>
              <a:rPr lang="pt-BR" sz="2000" b="1" dirty="0">
                <a:solidFill>
                  <a:srgbClr val="35FFFF"/>
                </a:solidFill>
              </a:rPr>
              <a:t>Análise Exploratória</a:t>
            </a:r>
            <a:r>
              <a:rPr lang="pt-BR" sz="2000" dirty="0">
                <a:solidFill>
                  <a:schemeClr val="tx2"/>
                </a:solidFill>
              </a:rPr>
              <a:t>:</a:t>
            </a:r>
          </a:p>
          <a:p>
            <a:pPr marL="342900" indent="-342900" algn="just">
              <a:buFont typeface="Arial" panose="020B0604020202020204" pitchFamily="34" charset="0"/>
              <a:buChar char="•"/>
            </a:pPr>
            <a:r>
              <a:rPr lang="pt-BR" sz="2000" dirty="0">
                <a:solidFill>
                  <a:schemeClr val="tx2"/>
                </a:solidFill>
              </a:rPr>
              <a:t>Visualização de </a:t>
            </a:r>
            <a:r>
              <a:rPr lang="pt-BR" sz="2000" dirty="0" err="1">
                <a:solidFill>
                  <a:schemeClr val="tx2"/>
                </a:solidFill>
              </a:rPr>
              <a:t>missings</a:t>
            </a:r>
            <a:r>
              <a:rPr lang="pt-BR" sz="2000" dirty="0">
                <a:solidFill>
                  <a:schemeClr val="tx2"/>
                </a:solidFill>
              </a:rPr>
              <a:t> </a:t>
            </a:r>
            <a:r>
              <a:rPr lang="pt-BR" sz="2000" dirty="0" err="1">
                <a:solidFill>
                  <a:schemeClr val="tx2"/>
                </a:solidFill>
              </a:rPr>
              <a:t>values</a:t>
            </a:r>
            <a:r>
              <a:rPr lang="pt-BR" sz="2000" dirty="0">
                <a:solidFill>
                  <a:schemeClr val="tx2"/>
                </a:solidFill>
              </a:rPr>
              <a:t> pós </a:t>
            </a:r>
            <a:r>
              <a:rPr lang="pt-BR" sz="2000" dirty="0" err="1">
                <a:solidFill>
                  <a:schemeClr val="tx2"/>
                </a:solidFill>
              </a:rPr>
              <a:t>dropping</a:t>
            </a:r>
            <a:r>
              <a:rPr lang="pt-BR" sz="2000" dirty="0">
                <a:solidFill>
                  <a:schemeClr val="tx2"/>
                </a:solidFill>
              </a:rPr>
              <a:t> de atributos não relevantes:</a:t>
            </a:r>
          </a:p>
        </p:txBody>
      </p:sp>
      <p:sp>
        <p:nvSpPr>
          <p:cNvPr id="26" name="Rectangle 25">
            <a:extLst>
              <a:ext uri="{FF2B5EF4-FFF2-40B4-BE49-F238E27FC236}">
                <a16:creationId xmlns:a16="http://schemas.microsoft.com/office/drawing/2014/main" id="{C9B51B79-2966-4187-B2AD-C8C8A2995F26}"/>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27" name="Rectangle 26">
            <a:hlinkClick r:id="rId2" action="ppaction://hlinksldjump"/>
            <a:extLst>
              <a:ext uri="{FF2B5EF4-FFF2-40B4-BE49-F238E27FC236}">
                <a16:creationId xmlns:a16="http://schemas.microsoft.com/office/drawing/2014/main" id="{02497B87-9A50-4A40-A1E3-9F622EB9C0C9}"/>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A73B5F77-C40E-47B2-9F59-DAEEA6AA2E50}"/>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29" name="Rectangle 28">
            <a:hlinkClick r:id="rId4" action="ppaction://hlinksldjump"/>
            <a:extLst>
              <a:ext uri="{FF2B5EF4-FFF2-40B4-BE49-F238E27FC236}">
                <a16:creationId xmlns:a16="http://schemas.microsoft.com/office/drawing/2014/main" id="{7A5F0E4A-E365-477A-8F65-6872E48EB3A7}"/>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4. Visão Geral</a:t>
            </a:r>
          </a:p>
          <a:p>
            <a:pPr algn="ctr"/>
            <a:r>
              <a:rPr lang="pt-BR" sz="1400" b="1" dirty="0">
                <a:solidFill>
                  <a:schemeClr val="accent5">
                    <a:lumMod val="60000"/>
                    <a:lumOff val="40000"/>
                  </a:schemeClr>
                </a:solidFill>
                <a:latin typeface="EYInterstate Light" panose="02000506000000020004" pitchFamily="2" charset="0"/>
              </a:rPr>
              <a:t>do Código</a:t>
            </a:r>
          </a:p>
        </p:txBody>
      </p:sp>
      <p:sp>
        <p:nvSpPr>
          <p:cNvPr id="30" name="Rectangle 29">
            <a:hlinkClick r:id="rId5" action="ppaction://hlinksldjump"/>
            <a:extLst>
              <a:ext uri="{FF2B5EF4-FFF2-40B4-BE49-F238E27FC236}">
                <a16:creationId xmlns:a16="http://schemas.microsoft.com/office/drawing/2014/main" id="{BBCE69F2-3C80-42ED-898D-DE23083C75F4}"/>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pic>
        <p:nvPicPr>
          <p:cNvPr id="18434" name="Picture 2">
            <a:extLst>
              <a:ext uri="{FF2B5EF4-FFF2-40B4-BE49-F238E27FC236}">
                <a16:creationId xmlns:a16="http://schemas.microsoft.com/office/drawing/2014/main" id="{591BE56D-5021-4931-9BFC-D8DA872A880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187985" y="2557439"/>
            <a:ext cx="7639050" cy="2619375"/>
          </a:xfrm>
          <a:prstGeom prst="rect">
            <a:avLst/>
          </a:prstGeom>
          <a:solidFill>
            <a:schemeClr val="bg1">
              <a:lumMod val="20000"/>
              <a:lumOff val="80000"/>
            </a:schemeClr>
          </a:solidFill>
        </p:spPr>
      </p:pic>
      <p:grpSp>
        <p:nvGrpSpPr>
          <p:cNvPr id="23" name="Group 22">
            <a:extLst>
              <a:ext uri="{FF2B5EF4-FFF2-40B4-BE49-F238E27FC236}">
                <a16:creationId xmlns:a16="http://schemas.microsoft.com/office/drawing/2014/main" id="{84EB39EF-E0B0-4CBD-9AC9-36374E8016CD}"/>
              </a:ext>
            </a:extLst>
          </p:cNvPr>
          <p:cNvGrpSpPr/>
          <p:nvPr/>
        </p:nvGrpSpPr>
        <p:grpSpPr>
          <a:xfrm>
            <a:off x="10847992" y="5712875"/>
            <a:ext cx="860341" cy="801476"/>
            <a:chOff x="12388151" y="4207847"/>
            <a:chExt cx="1206500" cy="1123950"/>
          </a:xfrm>
        </p:grpSpPr>
        <p:sp>
          <p:nvSpPr>
            <p:cNvPr id="24" name="Freeform 93">
              <a:extLst>
                <a:ext uri="{FF2B5EF4-FFF2-40B4-BE49-F238E27FC236}">
                  <a16:creationId xmlns:a16="http://schemas.microsoft.com/office/drawing/2014/main" id="{8F45FF44-32C2-45D6-BF61-1F1522F10E0D}"/>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94">
              <a:extLst>
                <a:ext uri="{FF2B5EF4-FFF2-40B4-BE49-F238E27FC236}">
                  <a16:creationId xmlns:a16="http://schemas.microsoft.com/office/drawing/2014/main" id="{FA1981D1-15BF-4054-B737-CA374486AF56}"/>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95">
              <a:extLst>
                <a:ext uri="{FF2B5EF4-FFF2-40B4-BE49-F238E27FC236}">
                  <a16:creationId xmlns:a16="http://schemas.microsoft.com/office/drawing/2014/main" id="{36FDF0A6-C4BE-4A38-B526-50F850E0BD97}"/>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96">
              <a:extLst>
                <a:ext uri="{FF2B5EF4-FFF2-40B4-BE49-F238E27FC236}">
                  <a16:creationId xmlns:a16="http://schemas.microsoft.com/office/drawing/2014/main" id="{D287AB4A-AFA1-4699-A5B3-CC91F4C39F61}"/>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97">
              <a:extLst>
                <a:ext uri="{FF2B5EF4-FFF2-40B4-BE49-F238E27FC236}">
                  <a16:creationId xmlns:a16="http://schemas.microsoft.com/office/drawing/2014/main" id="{CB287537-E9D8-4B13-BB47-325FA9BDD29B}"/>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98">
              <a:extLst>
                <a:ext uri="{FF2B5EF4-FFF2-40B4-BE49-F238E27FC236}">
                  <a16:creationId xmlns:a16="http://schemas.microsoft.com/office/drawing/2014/main" id="{E02F6771-B819-4E18-BA94-B0B36EB1E7E4}"/>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Rectangle 99">
              <a:extLst>
                <a:ext uri="{FF2B5EF4-FFF2-40B4-BE49-F238E27FC236}">
                  <a16:creationId xmlns:a16="http://schemas.microsoft.com/office/drawing/2014/main" id="{4CFF613A-D708-4187-87A7-A3E08B44E21E}"/>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Rectangle 100">
              <a:extLst>
                <a:ext uri="{FF2B5EF4-FFF2-40B4-BE49-F238E27FC236}">
                  <a16:creationId xmlns:a16="http://schemas.microsoft.com/office/drawing/2014/main" id="{537867CF-78D7-4A9E-BCF0-19052ED9B5EE}"/>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101">
              <a:extLst>
                <a:ext uri="{FF2B5EF4-FFF2-40B4-BE49-F238E27FC236}">
                  <a16:creationId xmlns:a16="http://schemas.microsoft.com/office/drawing/2014/main" id="{9584193E-801B-4ADD-88E0-B3AB8FE1FBD4}"/>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2">
              <a:extLst>
                <a:ext uri="{FF2B5EF4-FFF2-40B4-BE49-F238E27FC236}">
                  <a16:creationId xmlns:a16="http://schemas.microsoft.com/office/drawing/2014/main" id="{DA3C150A-E036-40ED-AAF7-57B4CDD95FBE}"/>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103">
              <a:extLst>
                <a:ext uri="{FF2B5EF4-FFF2-40B4-BE49-F238E27FC236}">
                  <a16:creationId xmlns:a16="http://schemas.microsoft.com/office/drawing/2014/main" id="{776087CD-8172-4A4F-8193-6D1CFDE28ECC}"/>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Rectangle 104">
              <a:extLst>
                <a:ext uri="{FF2B5EF4-FFF2-40B4-BE49-F238E27FC236}">
                  <a16:creationId xmlns:a16="http://schemas.microsoft.com/office/drawing/2014/main" id="{88CBE1FB-10A6-4B06-A772-28DD5626F426}"/>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03893112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1384995"/>
          </a:xfrm>
          <a:prstGeom prst="rect">
            <a:avLst/>
          </a:prstGeom>
          <a:noFill/>
        </p:spPr>
        <p:txBody>
          <a:bodyPr wrap="square" rtlCol="0">
            <a:spAutoFit/>
          </a:bodyPr>
          <a:lstStyle/>
          <a:p>
            <a:r>
              <a:rPr lang="pt-BR" sz="2400" b="1" dirty="0">
                <a:solidFill>
                  <a:srgbClr val="35FFFF"/>
                </a:solidFill>
              </a:rPr>
              <a:t>Visão Geral do Código (09/11)</a:t>
            </a:r>
          </a:p>
          <a:p>
            <a:pPr algn="just"/>
            <a:r>
              <a:rPr lang="pt-BR" sz="2000" dirty="0">
                <a:solidFill>
                  <a:schemeClr val="tx2"/>
                </a:solidFill>
              </a:rPr>
              <a:t>Atividades executadas na etapa de </a:t>
            </a:r>
            <a:r>
              <a:rPr lang="pt-BR" sz="2000" b="1" dirty="0">
                <a:solidFill>
                  <a:srgbClr val="35FFFF"/>
                </a:solidFill>
              </a:rPr>
              <a:t>Análise Exploratória</a:t>
            </a:r>
            <a:r>
              <a:rPr lang="pt-BR" sz="2000" dirty="0">
                <a:solidFill>
                  <a:schemeClr val="tx2"/>
                </a:solidFill>
              </a:rPr>
              <a:t>:</a:t>
            </a:r>
          </a:p>
          <a:p>
            <a:pPr marL="342900" indent="-342900" algn="just">
              <a:buFont typeface="Arial" panose="020B0604020202020204" pitchFamily="34" charset="0"/>
              <a:buChar char="•"/>
            </a:pPr>
            <a:r>
              <a:rPr lang="pt-BR" sz="2000" dirty="0">
                <a:solidFill>
                  <a:schemeClr val="tx2"/>
                </a:solidFill>
              </a:rPr>
              <a:t>Verificação de outliers. Foram excluídos os atributos "lesion_1", "lesion_2" e "lesion_3" dessa análise pela diferença de escala. Serão representados na sequência:</a:t>
            </a:r>
          </a:p>
        </p:txBody>
      </p:sp>
      <p:sp>
        <p:nvSpPr>
          <p:cNvPr id="26" name="Rectangle 25">
            <a:extLst>
              <a:ext uri="{FF2B5EF4-FFF2-40B4-BE49-F238E27FC236}">
                <a16:creationId xmlns:a16="http://schemas.microsoft.com/office/drawing/2014/main" id="{C9B51B79-2966-4187-B2AD-C8C8A2995F26}"/>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27" name="Rectangle 26">
            <a:hlinkClick r:id="rId2" action="ppaction://hlinksldjump"/>
            <a:extLst>
              <a:ext uri="{FF2B5EF4-FFF2-40B4-BE49-F238E27FC236}">
                <a16:creationId xmlns:a16="http://schemas.microsoft.com/office/drawing/2014/main" id="{02497B87-9A50-4A40-A1E3-9F622EB9C0C9}"/>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A73B5F77-C40E-47B2-9F59-DAEEA6AA2E50}"/>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29" name="Rectangle 28">
            <a:hlinkClick r:id="rId4" action="ppaction://hlinksldjump"/>
            <a:extLst>
              <a:ext uri="{FF2B5EF4-FFF2-40B4-BE49-F238E27FC236}">
                <a16:creationId xmlns:a16="http://schemas.microsoft.com/office/drawing/2014/main" id="{7A5F0E4A-E365-477A-8F65-6872E48EB3A7}"/>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4. Visão Geral</a:t>
            </a:r>
          </a:p>
          <a:p>
            <a:pPr algn="ctr"/>
            <a:r>
              <a:rPr lang="pt-BR" sz="1400" b="1" dirty="0">
                <a:solidFill>
                  <a:schemeClr val="accent5">
                    <a:lumMod val="60000"/>
                    <a:lumOff val="40000"/>
                  </a:schemeClr>
                </a:solidFill>
                <a:latin typeface="EYInterstate Light" panose="02000506000000020004" pitchFamily="2" charset="0"/>
              </a:rPr>
              <a:t>do Código</a:t>
            </a:r>
          </a:p>
        </p:txBody>
      </p:sp>
      <p:sp>
        <p:nvSpPr>
          <p:cNvPr id="30" name="Rectangle 29">
            <a:hlinkClick r:id="rId5" action="ppaction://hlinksldjump"/>
            <a:extLst>
              <a:ext uri="{FF2B5EF4-FFF2-40B4-BE49-F238E27FC236}">
                <a16:creationId xmlns:a16="http://schemas.microsoft.com/office/drawing/2014/main" id="{BBCE69F2-3C80-42ED-898D-DE23083C75F4}"/>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grpSp>
        <p:nvGrpSpPr>
          <p:cNvPr id="22" name="Group 21">
            <a:extLst>
              <a:ext uri="{FF2B5EF4-FFF2-40B4-BE49-F238E27FC236}">
                <a16:creationId xmlns:a16="http://schemas.microsoft.com/office/drawing/2014/main" id="{2757247D-3594-4C77-BCEA-A7BCD1B57BC1}"/>
              </a:ext>
            </a:extLst>
          </p:cNvPr>
          <p:cNvGrpSpPr/>
          <p:nvPr/>
        </p:nvGrpSpPr>
        <p:grpSpPr>
          <a:xfrm>
            <a:off x="10847992" y="5712875"/>
            <a:ext cx="860341" cy="801476"/>
            <a:chOff x="12388151" y="4207847"/>
            <a:chExt cx="1206500" cy="1123950"/>
          </a:xfrm>
        </p:grpSpPr>
        <p:sp>
          <p:nvSpPr>
            <p:cNvPr id="23" name="Freeform 93">
              <a:extLst>
                <a:ext uri="{FF2B5EF4-FFF2-40B4-BE49-F238E27FC236}">
                  <a16:creationId xmlns:a16="http://schemas.microsoft.com/office/drawing/2014/main" id="{95DD4EF1-CAC1-428D-82C9-FF4CC3EEF544}"/>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94">
              <a:extLst>
                <a:ext uri="{FF2B5EF4-FFF2-40B4-BE49-F238E27FC236}">
                  <a16:creationId xmlns:a16="http://schemas.microsoft.com/office/drawing/2014/main" id="{2D25E237-7395-4BAE-B786-9A98AA7274F9}"/>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Rectangle 95">
              <a:extLst>
                <a:ext uri="{FF2B5EF4-FFF2-40B4-BE49-F238E27FC236}">
                  <a16:creationId xmlns:a16="http://schemas.microsoft.com/office/drawing/2014/main" id="{3308F832-9527-4D2F-9985-B6F76ADDDB7A}"/>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96">
              <a:extLst>
                <a:ext uri="{FF2B5EF4-FFF2-40B4-BE49-F238E27FC236}">
                  <a16:creationId xmlns:a16="http://schemas.microsoft.com/office/drawing/2014/main" id="{3D09169E-5505-4569-AC06-1BD862985613}"/>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97">
              <a:extLst>
                <a:ext uri="{FF2B5EF4-FFF2-40B4-BE49-F238E27FC236}">
                  <a16:creationId xmlns:a16="http://schemas.microsoft.com/office/drawing/2014/main" id="{EBEBFDD9-DB65-4B52-A3CC-7F6E0D2C66A0}"/>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98">
              <a:extLst>
                <a:ext uri="{FF2B5EF4-FFF2-40B4-BE49-F238E27FC236}">
                  <a16:creationId xmlns:a16="http://schemas.microsoft.com/office/drawing/2014/main" id="{A8F7F7B5-84B1-402F-BB53-8462973EF550}"/>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99">
              <a:extLst>
                <a:ext uri="{FF2B5EF4-FFF2-40B4-BE49-F238E27FC236}">
                  <a16:creationId xmlns:a16="http://schemas.microsoft.com/office/drawing/2014/main" id="{0C806408-9348-4D8F-BE77-8F0FA38AE1C3}"/>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Rectangle 100">
              <a:extLst>
                <a:ext uri="{FF2B5EF4-FFF2-40B4-BE49-F238E27FC236}">
                  <a16:creationId xmlns:a16="http://schemas.microsoft.com/office/drawing/2014/main" id="{BD8744B5-0D9B-433C-BE87-A4A3B5179860}"/>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01">
              <a:extLst>
                <a:ext uri="{FF2B5EF4-FFF2-40B4-BE49-F238E27FC236}">
                  <a16:creationId xmlns:a16="http://schemas.microsoft.com/office/drawing/2014/main" id="{92BF8EB1-9A66-45A8-B8CA-5ADFB32C3135}"/>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102">
              <a:extLst>
                <a:ext uri="{FF2B5EF4-FFF2-40B4-BE49-F238E27FC236}">
                  <a16:creationId xmlns:a16="http://schemas.microsoft.com/office/drawing/2014/main" id="{42EEB81E-38C8-4DEE-9EB7-6D6F10F8FBBD}"/>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3">
              <a:extLst>
                <a:ext uri="{FF2B5EF4-FFF2-40B4-BE49-F238E27FC236}">
                  <a16:creationId xmlns:a16="http://schemas.microsoft.com/office/drawing/2014/main" id="{1F565BA3-950D-432F-A21B-DA1541D2479C}"/>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Rectangle 104">
              <a:extLst>
                <a:ext uri="{FF2B5EF4-FFF2-40B4-BE49-F238E27FC236}">
                  <a16:creationId xmlns:a16="http://schemas.microsoft.com/office/drawing/2014/main" id="{38604213-1ADC-48E6-87AB-F73C94FDEFA2}"/>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pic>
        <p:nvPicPr>
          <p:cNvPr id="22530" name="Picture 2">
            <a:extLst>
              <a:ext uri="{FF2B5EF4-FFF2-40B4-BE49-F238E27FC236}">
                <a16:creationId xmlns:a16="http://schemas.microsoft.com/office/drawing/2014/main" id="{2C323381-FE0D-4D30-87B6-D7DB4123F5C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28875" y="3004097"/>
            <a:ext cx="7334250" cy="20764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612447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DB2FFF-4FD3-4761-AE36-ACFDE92D5D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9133392" cy="6858000"/>
          </a:xfrm>
          <a:prstGeom prst="rect">
            <a:avLst/>
          </a:prstGeom>
          <a:effectLst>
            <a:innerShdw blurRad="1270000" dist="2425700" dir="10800000">
              <a:srgbClr val="2E2E38"/>
            </a:innerShdw>
          </a:effectLst>
        </p:spPr>
      </p:pic>
      <p:sp>
        <p:nvSpPr>
          <p:cNvPr id="7" name="Rectangle 6">
            <a:extLst>
              <a:ext uri="{FF2B5EF4-FFF2-40B4-BE49-F238E27FC236}">
                <a16:creationId xmlns:a16="http://schemas.microsoft.com/office/drawing/2014/main" id="{2E37ED0E-5930-43A6-9B10-4B396F7DBB8B}"/>
              </a:ext>
            </a:extLst>
          </p:cNvPr>
          <p:cNvSpPr/>
          <p:nvPr/>
        </p:nvSpPr>
        <p:spPr>
          <a:xfrm>
            <a:off x="1480368" y="564634"/>
            <a:ext cx="3082575" cy="1200329"/>
          </a:xfrm>
          <a:prstGeom prst="rect">
            <a:avLst/>
          </a:prstGeom>
        </p:spPr>
        <p:txBody>
          <a:bodyPr wrap="none">
            <a:spAutoFit/>
          </a:bodyPr>
          <a:lstStyle/>
          <a:p>
            <a:r>
              <a:rPr lang="pt-BR" sz="7200" b="1" dirty="0">
                <a:ln>
                  <a:solidFill>
                    <a:srgbClr val="35FFFF"/>
                  </a:solidFill>
                </a:ln>
                <a:noFill/>
              </a:rPr>
              <a:t>Agenda</a:t>
            </a:r>
            <a:endParaRPr lang="pt-BR" sz="7200" dirty="0">
              <a:ln>
                <a:solidFill>
                  <a:srgbClr val="35FFFF"/>
                </a:solidFill>
              </a:ln>
            </a:endParaRPr>
          </a:p>
        </p:txBody>
      </p:sp>
      <p:grpSp>
        <p:nvGrpSpPr>
          <p:cNvPr id="236" name="Group 235">
            <a:extLst>
              <a:ext uri="{FF2B5EF4-FFF2-40B4-BE49-F238E27FC236}">
                <a16:creationId xmlns:a16="http://schemas.microsoft.com/office/drawing/2014/main" id="{E1D51F87-51A8-4FF2-AC0D-4EA1D77EC28A}"/>
              </a:ext>
            </a:extLst>
          </p:cNvPr>
          <p:cNvGrpSpPr/>
          <p:nvPr/>
        </p:nvGrpSpPr>
        <p:grpSpPr>
          <a:xfrm>
            <a:off x="7499623" y="96339"/>
            <a:ext cx="4512485" cy="1200329"/>
            <a:chOff x="7499623" y="96339"/>
            <a:chExt cx="4512485" cy="1200329"/>
          </a:xfrm>
        </p:grpSpPr>
        <p:sp>
          <p:nvSpPr>
            <p:cNvPr id="8" name="Rectangle 7">
              <a:hlinkClick r:id="rId3" action="ppaction://hlinksldjump" tooltip="1. Nosso Entendimento"/>
              <a:extLst>
                <a:ext uri="{FF2B5EF4-FFF2-40B4-BE49-F238E27FC236}">
                  <a16:creationId xmlns:a16="http://schemas.microsoft.com/office/drawing/2014/main" id="{B26BC9A6-67C1-463A-B5E7-CB7BBC9DB512}"/>
                </a:ext>
              </a:extLst>
            </p:cNvPr>
            <p:cNvSpPr/>
            <p:nvPr/>
          </p:nvSpPr>
          <p:spPr>
            <a:xfrm>
              <a:off x="8184332" y="462379"/>
              <a:ext cx="3124200" cy="4682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pt-BR" sz="2400" dirty="0">
                  <a:solidFill>
                    <a:schemeClr val="accent5">
                      <a:lumMod val="60000"/>
                      <a:lumOff val="40000"/>
                    </a:schemeClr>
                  </a:solidFill>
                </a:rPr>
                <a:t>Introdução</a:t>
              </a:r>
            </a:p>
            <a:p>
              <a:endParaRPr lang="pt-BR" sz="2400" dirty="0">
                <a:solidFill>
                  <a:schemeClr val="accent5">
                    <a:lumMod val="60000"/>
                    <a:lumOff val="40000"/>
                  </a:schemeClr>
                </a:solidFill>
              </a:endParaRPr>
            </a:p>
            <a:p>
              <a:endParaRPr lang="pt-BR" sz="2400" dirty="0">
                <a:solidFill>
                  <a:schemeClr val="accent5">
                    <a:lumMod val="60000"/>
                    <a:lumOff val="40000"/>
                  </a:schemeClr>
                </a:solidFill>
              </a:endParaRPr>
            </a:p>
            <a:p>
              <a:endParaRPr lang="pt-BR" sz="2400" dirty="0">
                <a:solidFill>
                  <a:schemeClr val="accent5">
                    <a:lumMod val="60000"/>
                    <a:lumOff val="40000"/>
                  </a:schemeClr>
                </a:solidFill>
              </a:endParaRPr>
            </a:p>
          </p:txBody>
        </p:sp>
        <p:sp>
          <p:nvSpPr>
            <p:cNvPr id="26" name="Rectangle 25">
              <a:hlinkClick r:id="rId3" action="ppaction://hlinksldjump" tooltip="1. Nosso Entendimento"/>
              <a:extLst>
                <a:ext uri="{FF2B5EF4-FFF2-40B4-BE49-F238E27FC236}">
                  <a16:creationId xmlns:a16="http://schemas.microsoft.com/office/drawing/2014/main" id="{081C45EF-036A-41E6-BA8F-625B73A8F380}"/>
                </a:ext>
              </a:extLst>
            </p:cNvPr>
            <p:cNvSpPr/>
            <p:nvPr/>
          </p:nvSpPr>
          <p:spPr>
            <a:xfrm>
              <a:off x="7499623" y="96339"/>
              <a:ext cx="652743" cy="1200329"/>
            </a:xfrm>
            <a:prstGeom prst="rect">
              <a:avLst/>
            </a:prstGeom>
          </p:spPr>
          <p:txBody>
            <a:bodyPr wrap="none">
              <a:spAutoFit/>
            </a:bodyPr>
            <a:lstStyle/>
            <a:p>
              <a:r>
                <a:rPr lang="pt-BR" sz="7200" b="1" dirty="0">
                  <a:ln>
                    <a:solidFill>
                      <a:srgbClr val="35FFFF"/>
                    </a:solidFill>
                  </a:ln>
                  <a:noFill/>
                </a:rPr>
                <a:t>1</a:t>
              </a:r>
            </a:p>
          </p:txBody>
        </p:sp>
        <p:grpSp>
          <p:nvGrpSpPr>
            <p:cNvPr id="33" name="Group 32">
              <a:extLst>
                <a:ext uri="{FF2B5EF4-FFF2-40B4-BE49-F238E27FC236}">
                  <a16:creationId xmlns:a16="http://schemas.microsoft.com/office/drawing/2014/main" id="{3E9ADA10-239D-40D3-B9D6-BADE8FDBD16A}"/>
                </a:ext>
              </a:extLst>
            </p:cNvPr>
            <p:cNvGrpSpPr/>
            <p:nvPr/>
          </p:nvGrpSpPr>
          <p:grpSpPr>
            <a:xfrm>
              <a:off x="11337316" y="356033"/>
              <a:ext cx="559846" cy="680941"/>
              <a:chOff x="11356522" y="4189881"/>
              <a:chExt cx="1012825" cy="1231900"/>
            </a:xfrm>
            <a:solidFill>
              <a:srgbClr val="35FFFF"/>
            </a:solidFill>
          </p:grpSpPr>
          <p:sp>
            <p:nvSpPr>
              <p:cNvPr id="34" name="Freeform 76">
                <a:hlinkClick r:id="rId3" action="ppaction://hlinksldjump" tooltip="1. Nosso Entendimento"/>
                <a:extLst>
                  <a:ext uri="{FF2B5EF4-FFF2-40B4-BE49-F238E27FC236}">
                    <a16:creationId xmlns:a16="http://schemas.microsoft.com/office/drawing/2014/main" id="{D05AFBB2-462C-4441-ABE3-9AFA179A8D13}"/>
                  </a:ext>
                </a:extLst>
              </p:cNvPr>
              <p:cNvSpPr>
                <a:spLocks/>
              </p:cNvSpPr>
              <p:nvPr/>
            </p:nvSpPr>
            <p:spPr bwMode="auto">
              <a:xfrm>
                <a:off x="11356522" y="4189881"/>
                <a:ext cx="1012825" cy="1231900"/>
              </a:xfrm>
              <a:custGeom>
                <a:avLst/>
                <a:gdLst>
                  <a:gd name="T0" fmla="*/ 620 w 638"/>
                  <a:gd name="T1" fmla="*/ 776 h 776"/>
                  <a:gd name="T2" fmla="*/ 620 w 638"/>
                  <a:gd name="T3" fmla="*/ 278 h 776"/>
                  <a:gd name="T4" fmla="*/ 616 w 638"/>
                  <a:gd name="T5" fmla="*/ 226 h 776"/>
                  <a:gd name="T6" fmla="*/ 600 w 638"/>
                  <a:gd name="T7" fmla="*/ 178 h 776"/>
                  <a:gd name="T8" fmla="*/ 576 w 638"/>
                  <a:gd name="T9" fmla="*/ 132 h 776"/>
                  <a:gd name="T10" fmla="*/ 544 w 638"/>
                  <a:gd name="T11" fmla="*/ 94 h 776"/>
                  <a:gd name="T12" fmla="*/ 506 w 638"/>
                  <a:gd name="T13" fmla="*/ 62 h 776"/>
                  <a:gd name="T14" fmla="*/ 462 w 638"/>
                  <a:gd name="T15" fmla="*/ 38 h 776"/>
                  <a:gd name="T16" fmla="*/ 414 w 638"/>
                  <a:gd name="T17" fmla="*/ 24 h 776"/>
                  <a:gd name="T18" fmla="*/ 360 w 638"/>
                  <a:gd name="T19" fmla="*/ 18 h 776"/>
                  <a:gd name="T20" fmla="*/ 334 w 638"/>
                  <a:gd name="T21" fmla="*/ 20 h 776"/>
                  <a:gd name="T22" fmla="*/ 282 w 638"/>
                  <a:gd name="T23" fmla="*/ 30 h 776"/>
                  <a:gd name="T24" fmla="*/ 234 w 638"/>
                  <a:gd name="T25" fmla="*/ 48 h 776"/>
                  <a:gd name="T26" fmla="*/ 192 w 638"/>
                  <a:gd name="T27" fmla="*/ 74 h 776"/>
                  <a:gd name="T28" fmla="*/ 156 w 638"/>
                  <a:gd name="T29" fmla="*/ 108 h 776"/>
                  <a:gd name="T30" fmla="*/ 128 w 638"/>
                  <a:gd name="T31" fmla="*/ 148 h 776"/>
                  <a:gd name="T32" fmla="*/ 108 w 638"/>
                  <a:gd name="T33" fmla="*/ 194 h 776"/>
                  <a:gd name="T34" fmla="*/ 98 w 638"/>
                  <a:gd name="T35" fmla="*/ 244 h 776"/>
                  <a:gd name="T36" fmla="*/ 96 w 638"/>
                  <a:gd name="T37" fmla="*/ 272 h 776"/>
                  <a:gd name="T38" fmla="*/ 20 w 638"/>
                  <a:gd name="T39" fmla="*/ 480 h 776"/>
                  <a:gd name="T40" fmla="*/ 18 w 638"/>
                  <a:gd name="T41" fmla="*/ 486 h 776"/>
                  <a:gd name="T42" fmla="*/ 20 w 638"/>
                  <a:gd name="T43" fmla="*/ 492 h 776"/>
                  <a:gd name="T44" fmla="*/ 32 w 638"/>
                  <a:gd name="T45" fmla="*/ 498 h 776"/>
                  <a:gd name="T46" fmla="*/ 114 w 638"/>
                  <a:gd name="T47" fmla="*/ 600 h 776"/>
                  <a:gd name="T48" fmla="*/ 114 w 638"/>
                  <a:gd name="T49" fmla="*/ 608 h 776"/>
                  <a:gd name="T50" fmla="*/ 120 w 638"/>
                  <a:gd name="T51" fmla="*/ 622 h 776"/>
                  <a:gd name="T52" fmla="*/ 130 w 638"/>
                  <a:gd name="T53" fmla="*/ 632 h 776"/>
                  <a:gd name="T54" fmla="*/ 144 w 638"/>
                  <a:gd name="T55" fmla="*/ 638 h 776"/>
                  <a:gd name="T56" fmla="*/ 252 w 638"/>
                  <a:gd name="T57" fmla="*/ 640 h 776"/>
                  <a:gd name="T58" fmla="*/ 234 w 638"/>
                  <a:gd name="T59" fmla="*/ 776 h 776"/>
                  <a:gd name="T60" fmla="*/ 152 w 638"/>
                  <a:gd name="T61" fmla="*/ 658 h 776"/>
                  <a:gd name="T62" fmla="*/ 142 w 638"/>
                  <a:gd name="T63" fmla="*/ 656 h 776"/>
                  <a:gd name="T64" fmla="*/ 120 w 638"/>
                  <a:gd name="T65" fmla="*/ 648 h 776"/>
                  <a:gd name="T66" fmla="*/ 106 w 638"/>
                  <a:gd name="T67" fmla="*/ 632 h 776"/>
                  <a:gd name="T68" fmla="*/ 96 w 638"/>
                  <a:gd name="T69" fmla="*/ 612 h 776"/>
                  <a:gd name="T70" fmla="*/ 96 w 638"/>
                  <a:gd name="T71" fmla="*/ 516 h 776"/>
                  <a:gd name="T72" fmla="*/ 32 w 638"/>
                  <a:gd name="T73" fmla="*/ 516 h 776"/>
                  <a:gd name="T74" fmla="*/ 18 w 638"/>
                  <a:gd name="T75" fmla="*/ 512 h 776"/>
                  <a:gd name="T76" fmla="*/ 6 w 638"/>
                  <a:gd name="T77" fmla="*/ 502 h 776"/>
                  <a:gd name="T78" fmla="*/ 2 w 638"/>
                  <a:gd name="T79" fmla="*/ 496 h 776"/>
                  <a:gd name="T80" fmla="*/ 0 w 638"/>
                  <a:gd name="T81" fmla="*/ 480 h 776"/>
                  <a:gd name="T82" fmla="*/ 72 w 638"/>
                  <a:gd name="T83" fmla="*/ 302 h 776"/>
                  <a:gd name="T84" fmla="*/ 78 w 638"/>
                  <a:gd name="T85" fmla="*/ 270 h 776"/>
                  <a:gd name="T86" fmla="*/ 84 w 638"/>
                  <a:gd name="T87" fmla="*/ 214 h 776"/>
                  <a:gd name="T88" fmla="*/ 100 w 638"/>
                  <a:gd name="T89" fmla="*/ 164 h 776"/>
                  <a:gd name="T90" fmla="*/ 126 w 638"/>
                  <a:gd name="T91" fmla="*/ 118 h 776"/>
                  <a:gd name="T92" fmla="*/ 160 w 638"/>
                  <a:gd name="T93" fmla="*/ 78 h 776"/>
                  <a:gd name="T94" fmla="*/ 202 w 638"/>
                  <a:gd name="T95" fmla="*/ 46 h 776"/>
                  <a:gd name="T96" fmla="*/ 250 w 638"/>
                  <a:gd name="T97" fmla="*/ 20 h 776"/>
                  <a:gd name="T98" fmla="*/ 304 w 638"/>
                  <a:gd name="T99" fmla="*/ 6 h 776"/>
                  <a:gd name="T100" fmla="*/ 360 w 638"/>
                  <a:gd name="T101" fmla="*/ 0 h 776"/>
                  <a:gd name="T102" fmla="*/ 390 w 638"/>
                  <a:gd name="T103" fmla="*/ 2 h 776"/>
                  <a:gd name="T104" fmla="*/ 444 w 638"/>
                  <a:gd name="T105" fmla="*/ 12 h 776"/>
                  <a:gd name="T106" fmla="*/ 494 w 638"/>
                  <a:gd name="T107" fmla="*/ 34 h 776"/>
                  <a:gd name="T108" fmla="*/ 538 w 638"/>
                  <a:gd name="T109" fmla="*/ 64 h 776"/>
                  <a:gd name="T110" fmla="*/ 576 w 638"/>
                  <a:gd name="T111" fmla="*/ 102 h 776"/>
                  <a:gd name="T112" fmla="*/ 606 w 638"/>
                  <a:gd name="T113" fmla="*/ 146 h 776"/>
                  <a:gd name="T114" fmla="*/ 626 w 638"/>
                  <a:gd name="T115" fmla="*/ 196 h 776"/>
                  <a:gd name="T116" fmla="*/ 638 w 638"/>
                  <a:gd name="T117" fmla="*/ 250 h 776"/>
                  <a:gd name="T118" fmla="*/ 638 w 638"/>
                  <a:gd name="T119" fmla="*/ 776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8" h="776">
                    <a:moveTo>
                      <a:pt x="638" y="776"/>
                    </a:moveTo>
                    <a:lnTo>
                      <a:pt x="620" y="776"/>
                    </a:lnTo>
                    <a:lnTo>
                      <a:pt x="620" y="278"/>
                    </a:lnTo>
                    <a:lnTo>
                      <a:pt x="620" y="278"/>
                    </a:lnTo>
                    <a:lnTo>
                      <a:pt x="620" y="252"/>
                    </a:lnTo>
                    <a:lnTo>
                      <a:pt x="616" y="226"/>
                    </a:lnTo>
                    <a:lnTo>
                      <a:pt x="610" y="200"/>
                    </a:lnTo>
                    <a:lnTo>
                      <a:pt x="600" y="178"/>
                    </a:lnTo>
                    <a:lnTo>
                      <a:pt x="590" y="154"/>
                    </a:lnTo>
                    <a:lnTo>
                      <a:pt x="576" y="132"/>
                    </a:lnTo>
                    <a:lnTo>
                      <a:pt x="562" y="112"/>
                    </a:lnTo>
                    <a:lnTo>
                      <a:pt x="544" y="94"/>
                    </a:lnTo>
                    <a:lnTo>
                      <a:pt x="526" y="78"/>
                    </a:lnTo>
                    <a:lnTo>
                      <a:pt x="506" y="62"/>
                    </a:lnTo>
                    <a:lnTo>
                      <a:pt x="484" y="50"/>
                    </a:lnTo>
                    <a:lnTo>
                      <a:pt x="462" y="38"/>
                    </a:lnTo>
                    <a:lnTo>
                      <a:pt x="438" y="30"/>
                    </a:lnTo>
                    <a:lnTo>
                      <a:pt x="414" y="24"/>
                    </a:lnTo>
                    <a:lnTo>
                      <a:pt x="388" y="20"/>
                    </a:lnTo>
                    <a:lnTo>
                      <a:pt x="360" y="18"/>
                    </a:lnTo>
                    <a:lnTo>
                      <a:pt x="360" y="18"/>
                    </a:lnTo>
                    <a:lnTo>
                      <a:pt x="334" y="20"/>
                    </a:lnTo>
                    <a:lnTo>
                      <a:pt x="306" y="24"/>
                    </a:lnTo>
                    <a:lnTo>
                      <a:pt x="282" y="30"/>
                    </a:lnTo>
                    <a:lnTo>
                      <a:pt x="256" y="38"/>
                    </a:lnTo>
                    <a:lnTo>
                      <a:pt x="234" y="48"/>
                    </a:lnTo>
                    <a:lnTo>
                      <a:pt x="212" y="60"/>
                    </a:lnTo>
                    <a:lnTo>
                      <a:pt x="192" y="74"/>
                    </a:lnTo>
                    <a:lnTo>
                      <a:pt x="172" y="92"/>
                    </a:lnTo>
                    <a:lnTo>
                      <a:pt x="156" y="108"/>
                    </a:lnTo>
                    <a:lnTo>
                      <a:pt x="140" y="128"/>
                    </a:lnTo>
                    <a:lnTo>
                      <a:pt x="128" y="148"/>
                    </a:lnTo>
                    <a:lnTo>
                      <a:pt x="116" y="172"/>
                    </a:lnTo>
                    <a:lnTo>
                      <a:pt x="108" y="194"/>
                    </a:lnTo>
                    <a:lnTo>
                      <a:pt x="102" y="218"/>
                    </a:lnTo>
                    <a:lnTo>
                      <a:pt x="98" y="244"/>
                    </a:lnTo>
                    <a:lnTo>
                      <a:pt x="96" y="270"/>
                    </a:lnTo>
                    <a:lnTo>
                      <a:pt x="96" y="272"/>
                    </a:lnTo>
                    <a:lnTo>
                      <a:pt x="88" y="308"/>
                    </a:lnTo>
                    <a:lnTo>
                      <a:pt x="20" y="480"/>
                    </a:lnTo>
                    <a:lnTo>
                      <a:pt x="20" y="480"/>
                    </a:lnTo>
                    <a:lnTo>
                      <a:pt x="18" y="486"/>
                    </a:lnTo>
                    <a:lnTo>
                      <a:pt x="20" y="492"/>
                    </a:lnTo>
                    <a:lnTo>
                      <a:pt x="20" y="492"/>
                    </a:lnTo>
                    <a:lnTo>
                      <a:pt x="26" y="496"/>
                    </a:lnTo>
                    <a:lnTo>
                      <a:pt x="32" y="498"/>
                    </a:lnTo>
                    <a:lnTo>
                      <a:pt x="114" y="498"/>
                    </a:lnTo>
                    <a:lnTo>
                      <a:pt x="114" y="600"/>
                    </a:lnTo>
                    <a:lnTo>
                      <a:pt x="114" y="600"/>
                    </a:lnTo>
                    <a:lnTo>
                      <a:pt x="114" y="608"/>
                    </a:lnTo>
                    <a:lnTo>
                      <a:pt x="116" y="616"/>
                    </a:lnTo>
                    <a:lnTo>
                      <a:pt x="120" y="622"/>
                    </a:lnTo>
                    <a:lnTo>
                      <a:pt x="124" y="628"/>
                    </a:lnTo>
                    <a:lnTo>
                      <a:pt x="130" y="632"/>
                    </a:lnTo>
                    <a:lnTo>
                      <a:pt x="138" y="636"/>
                    </a:lnTo>
                    <a:lnTo>
                      <a:pt x="144" y="638"/>
                    </a:lnTo>
                    <a:lnTo>
                      <a:pt x="152" y="640"/>
                    </a:lnTo>
                    <a:lnTo>
                      <a:pt x="252" y="640"/>
                    </a:lnTo>
                    <a:lnTo>
                      <a:pt x="252" y="776"/>
                    </a:lnTo>
                    <a:lnTo>
                      <a:pt x="234" y="776"/>
                    </a:lnTo>
                    <a:lnTo>
                      <a:pt x="234" y="658"/>
                    </a:lnTo>
                    <a:lnTo>
                      <a:pt x="152" y="658"/>
                    </a:lnTo>
                    <a:lnTo>
                      <a:pt x="152" y="658"/>
                    </a:lnTo>
                    <a:lnTo>
                      <a:pt x="142" y="656"/>
                    </a:lnTo>
                    <a:lnTo>
                      <a:pt x="130" y="652"/>
                    </a:lnTo>
                    <a:lnTo>
                      <a:pt x="120" y="648"/>
                    </a:lnTo>
                    <a:lnTo>
                      <a:pt x="112" y="640"/>
                    </a:lnTo>
                    <a:lnTo>
                      <a:pt x="106" y="632"/>
                    </a:lnTo>
                    <a:lnTo>
                      <a:pt x="100" y="622"/>
                    </a:lnTo>
                    <a:lnTo>
                      <a:pt x="96" y="612"/>
                    </a:lnTo>
                    <a:lnTo>
                      <a:pt x="96" y="600"/>
                    </a:lnTo>
                    <a:lnTo>
                      <a:pt x="96" y="516"/>
                    </a:lnTo>
                    <a:lnTo>
                      <a:pt x="32" y="516"/>
                    </a:lnTo>
                    <a:lnTo>
                      <a:pt x="32" y="516"/>
                    </a:lnTo>
                    <a:lnTo>
                      <a:pt x="24" y="516"/>
                    </a:lnTo>
                    <a:lnTo>
                      <a:pt x="18" y="512"/>
                    </a:lnTo>
                    <a:lnTo>
                      <a:pt x="12" y="508"/>
                    </a:lnTo>
                    <a:lnTo>
                      <a:pt x="6" y="502"/>
                    </a:lnTo>
                    <a:lnTo>
                      <a:pt x="6" y="502"/>
                    </a:lnTo>
                    <a:lnTo>
                      <a:pt x="2" y="496"/>
                    </a:lnTo>
                    <a:lnTo>
                      <a:pt x="0" y="488"/>
                    </a:lnTo>
                    <a:lnTo>
                      <a:pt x="0" y="480"/>
                    </a:lnTo>
                    <a:lnTo>
                      <a:pt x="2" y="472"/>
                    </a:lnTo>
                    <a:lnTo>
                      <a:pt x="72" y="302"/>
                    </a:lnTo>
                    <a:lnTo>
                      <a:pt x="78" y="270"/>
                    </a:lnTo>
                    <a:lnTo>
                      <a:pt x="78" y="270"/>
                    </a:lnTo>
                    <a:lnTo>
                      <a:pt x="80" y="242"/>
                    </a:lnTo>
                    <a:lnTo>
                      <a:pt x="84" y="214"/>
                    </a:lnTo>
                    <a:lnTo>
                      <a:pt x="90" y="188"/>
                    </a:lnTo>
                    <a:lnTo>
                      <a:pt x="100" y="164"/>
                    </a:lnTo>
                    <a:lnTo>
                      <a:pt x="112" y="140"/>
                    </a:lnTo>
                    <a:lnTo>
                      <a:pt x="126" y="118"/>
                    </a:lnTo>
                    <a:lnTo>
                      <a:pt x="142" y="96"/>
                    </a:lnTo>
                    <a:lnTo>
                      <a:pt x="160" y="78"/>
                    </a:lnTo>
                    <a:lnTo>
                      <a:pt x="180" y="60"/>
                    </a:lnTo>
                    <a:lnTo>
                      <a:pt x="202" y="46"/>
                    </a:lnTo>
                    <a:lnTo>
                      <a:pt x="226" y="32"/>
                    </a:lnTo>
                    <a:lnTo>
                      <a:pt x="250" y="20"/>
                    </a:lnTo>
                    <a:lnTo>
                      <a:pt x="276" y="12"/>
                    </a:lnTo>
                    <a:lnTo>
                      <a:pt x="304" y="6"/>
                    </a:lnTo>
                    <a:lnTo>
                      <a:pt x="332" y="2"/>
                    </a:lnTo>
                    <a:lnTo>
                      <a:pt x="360" y="0"/>
                    </a:lnTo>
                    <a:lnTo>
                      <a:pt x="360" y="0"/>
                    </a:lnTo>
                    <a:lnTo>
                      <a:pt x="390" y="2"/>
                    </a:lnTo>
                    <a:lnTo>
                      <a:pt x="416" y="6"/>
                    </a:lnTo>
                    <a:lnTo>
                      <a:pt x="444" y="12"/>
                    </a:lnTo>
                    <a:lnTo>
                      <a:pt x="468" y="22"/>
                    </a:lnTo>
                    <a:lnTo>
                      <a:pt x="494" y="34"/>
                    </a:lnTo>
                    <a:lnTo>
                      <a:pt x="516" y="48"/>
                    </a:lnTo>
                    <a:lnTo>
                      <a:pt x="538" y="64"/>
                    </a:lnTo>
                    <a:lnTo>
                      <a:pt x="558" y="82"/>
                    </a:lnTo>
                    <a:lnTo>
                      <a:pt x="576" y="102"/>
                    </a:lnTo>
                    <a:lnTo>
                      <a:pt x="592" y="122"/>
                    </a:lnTo>
                    <a:lnTo>
                      <a:pt x="606" y="146"/>
                    </a:lnTo>
                    <a:lnTo>
                      <a:pt x="618" y="170"/>
                    </a:lnTo>
                    <a:lnTo>
                      <a:pt x="626" y="196"/>
                    </a:lnTo>
                    <a:lnTo>
                      <a:pt x="634" y="222"/>
                    </a:lnTo>
                    <a:lnTo>
                      <a:pt x="638" y="250"/>
                    </a:lnTo>
                    <a:lnTo>
                      <a:pt x="638" y="278"/>
                    </a:lnTo>
                    <a:lnTo>
                      <a:pt x="638" y="776"/>
                    </a:lnTo>
                    <a:close/>
                  </a:path>
                </a:pathLst>
              </a:custGeom>
              <a:grpFill/>
              <a:ln w="9525">
                <a:solidFill>
                  <a:srgbClr val="35FFF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35" name="Group 34">
                <a:extLst>
                  <a:ext uri="{FF2B5EF4-FFF2-40B4-BE49-F238E27FC236}">
                    <a16:creationId xmlns:a16="http://schemas.microsoft.com/office/drawing/2014/main" id="{BAD53504-9EE8-4FE8-AC2E-6C8DB47C62C8}"/>
                  </a:ext>
                </a:extLst>
              </p:cNvPr>
              <p:cNvGrpSpPr/>
              <p:nvPr/>
            </p:nvGrpSpPr>
            <p:grpSpPr>
              <a:xfrm>
                <a:off x="11685135" y="4335121"/>
                <a:ext cx="463550" cy="633301"/>
                <a:chOff x="5227638" y="1354138"/>
                <a:chExt cx="901700" cy="1231900"/>
              </a:xfrm>
              <a:grpFill/>
            </p:grpSpPr>
            <p:sp>
              <p:nvSpPr>
                <p:cNvPr id="36" name="Freeform 52">
                  <a:hlinkClick r:id="rId3" action="ppaction://hlinksldjump" tooltip="1. Nosso Entendimento"/>
                  <a:extLst>
                    <a:ext uri="{FF2B5EF4-FFF2-40B4-BE49-F238E27FC236}">
                      <a16:creationId xmlns:a16="http://schemas.microsoft.com/office/drawing/2014/main" id="{BA8EBBA7-62EC-4A03-A0DE-B4AFEF682590}"/>
                    </a:ext>
                  </a:extLst>
                </p:cNvPr>
                <p:cNvSpPr>
                  <a:spLocks noEditPoints="1"/>
                </p:cNvSpPr>
                <p:nvPr/>
              </p:nvSpPr>
              <p:spPr bwMode="auto">
                <a:xfrm>
                  <a:off x="5294313" y="1433513"/>
                  <a:ext cx="765175" cy="1082675"/>
                </a:xfrm>
                <a:custGeom>
                  <a:avLst/>
                  <a:gdLst>
                    <a:gd name="T0" fmla="*/ 144 w 482"/>
                    <a:gd name="T1" fmla="*/ 462 h 682"/>
                    <a:gd name="T2" fmla="*/ 114 w 482"/>
                    <a:gd name="T3" fmla="*/ 446 h 682"/>
                    <a:gd name="T4" fmla="*/ 72 w 482"/>
                    <a:gd name="T5" fmla="*/ 414 h 682"/>
                    <a:gd name="T6" fmla="*/ 40 w 482"/>
                    <a:gd name="T7" fmla="*/ 374 h 682"/>
                    <a:gd name="T8" fmla="*/ 16 w 482"/>
                    <a:gd name="T9" fmla="*/ 328 h 682"/>
                    <a:gd name="T10" fmla="*/ 2 w 482"/>
                    <a:gd name="T11" fmla="*/ 278 h 682"/>
                    <a:gd name="T12" fmla="*/ 0 w 482"/>
                    <a:gd name="T13" fmla="*/ 242 h 682"/>
                    <a:gd name="T14" fmla="*/ 10 w 482"/>
                    <a:gd name="T15" fmla="*/ 170 h 682"/>
                    <a:gd name="T16" fmla="*/ 42 w 482"/>
                    <a:gd name="T17" fmla="*/ 108 h 682"/>
                    <a:gd name="T18" fmla="*/ 88 w 482"/>
                    <a:gd name="T19" fmla="*/ 56 h 682"/>
                    <a:gd name="T20" fmla="*/ 148 w 482"/>
                    <a:gd name="T21" fmla="*/ 20 h 682"/>
                    <a:gd name="T22" fmla="*/ 216 w 482"/>
                    <a:gd name="T23" fmla="*/ 2 h 682"/>
                    <a:gd name="T24" fmla="*/ 266 w 482"/>
                    <a:gd name="T25" fmla="*/ 2 h 682"/>
                    <a:gd name="T26" fmla="*/ 334 w 482"/>
                    <a:gd name="T27" fmla="*/ 20 h 682"/>
                    <a:gd name="T28" fmla="*/ 394 w 482"/>
                    <a:gd name="T29" fmla="*/ 56 h 682"/>
                    <a:gd name="T30" fmla="*/ 440 w 482"/>
                    <a:gd name="T31" fmla="*/ 108 h 682"/>
                    <a:gd name="T32" fmla="*/ 470 w 482"/>
                    <a:gd name="T33" fmla="*/ 170 h 682"/>
                    <a:gd name="T34" fmla="*/ 482 w 482"/>
                    <a:gd name="T35" fmla="*/ 242 h 682"/>
                    <a:gd name="T36" fmla="*/ 480 w 482"/>
                    <a:gd name="T37" fmla="*/ 278 h 682"/>
                    <a:gd name="T38" fmla="*/ 466 w 482"/>
                    <a:gd name="T39" fmla="*/ 328 h 682"/>
                    <a:gd name="T40" fmla="*/ 442 w 482"/>
                    <a:gd name="T41" fmla="*/ 374 h 682"/>
                    <a:gd name="T42" fmla="*/ 408 w 482"/>
                    <a:gd name="T43" fmla="*/ 414 h 682"/>
                    <a:gd name="T44" fmla="*/ 366 w 482"/>
                    <a:gd name="T45" fmla="*/ 448 h 682"/>
                    <a:gd name="T46" fmla="*/ 334 w 482"/>
                    <a:gd name="T47" fmla="*/ 682 h 682"/>
                    <a:gd name="T48" fmla="*/ 316 w 482"/>
                    <a:gd name="T49" fmla="*/ 452 h 682"/>
                    <a:gd name="T50" fmla="*/ 338 w 482"/>
                    <a:gd name="T51" fmla="*/ 442 h 682"/>
                    <a:gd name="T52" fmla="*/ 380 w 482"/>
                    <a:gd name="T53" fmla="*/ 416 h 682"/>
                    <a:gd name="T54" fmla="*/ 416 w 482"/>
                    <a:gd name="T55" fmla="*/ 380 h 682"/>
                    <a:gd name="T56" fmla="*/ 442 w 482"/>
                    <a:gd name="T57" fmla="*/ 338 h 682"/>
                    <a:gd name="T58" fmla="*/ 458 w 482"/>
                    <a:gd name="T59" fmla="*/ 292 h 682"/>
                    <a:gd name="T60" fmla="*/ 464 w 482"/>
                    <a:gd name="T61" fmla="*/ 242 h 682"/>
                    <a:gd name="T62" fmla="*/ 460 w 482"/>
                    <a:gd name="T63" fmla="*/ 196 h 682"/>
                    <a:gd name="T64" fmla="*/ 436 w 482"/>
                    <a:gd name="T65" fmla="*/ 136 h 682"/>
                    <a:gd name="T66" fmla="*/ 398 w 482"/>
                    <a:gd name="T67" fmla="*/ 84 h 682"/>
                    <a:gd name="T68" fmla="*/ 348 w 482"/>
                    <a:gd name="T69" fmla="*/ 46 h 682"/>
                    <a:gd name="T70" fmla="*/ 286 w 482"/>
                    <a:gd name="T71" fmla="*/ 24 h 682"/>
                    <a:gd name="T72" fmla="*/ 240 w 482"/>
                    <a:gd name="T73" fmla="*/ 18 h 682"/>
                    <a:gd name="T74" fmla="*/ 174 w 482"/>
                    <a:gd name="T75" fmla="*/ 28 h 682"/>
                    <a:gd name="T76" fmla="*/ 116 w 482"/>
                    <a:gd name="T77" fmla="*/ 56 h 682"/>
                    <a:gd name="T78" fmla="*/ 70 w 482"/>
                    <a:gd name="T79" fmla="*/ 100 h 682"/>
                    <a:gd name="T80" fmla="*/ 36 w 482"/>
                    <a:gd name="T81" fmla="*/ 156 h 682"/>
                    <a:gd name="T82" fmla="*/ 20 w 482"/>
                    <a:gd name="T83" fmla="*/ 218 h 682"/>
                    <a:gd name="T84" fmla="*/ 18 w 482"/>
                    <a:gd name="T85" fmla="*/ 258 h 682"/>
                    <a:gd name="T86" fmla="*/ 28 w 482"/>
                    <a:gd name="T87" fmla="*/ 308 h 682"/>
                    <a:gd name="T88" fmla="*/ 56 w 482"/>
                    <a:gd name="T89" fmla="*/ 366 h 682"/>
                    <a:gd name="T90" fmla="*/ 100 w 482"/>
                    <a:gd name="T91" fmla="*/ 414 h 682"/>
                    <a:gd name="T92" fmla="*/ 142 w 482"/>
                    <a:gd name="T93" fmla="*/ 442 h 682"/>
                    <a:gd name="T94" fmla="*/ 162 w 482"/>
                    <a:gd name="T95" fmla="*/ 664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682">
                      <a:moveTo>
                        <a:pt x="334" y="682"/>
                      </a:moveTo>
                      <a:lnTo>
                        <a:pt x="144" y="682"/>
                      </a:lnTo>
                      <a:lnTo>
                        <a:pt x="144" y="462"/>
                      </a:lnTo>
                      <a:lnTo>
                        <a:pt x="144" y="462"/>
                      </a:lnTo>
                      <a:lnTo>
                        <a:pt x="128" y="454"/>
                      </a:lnTo>
                      <a:lnTo>
                        <a:pt x="114" y="446"/>
                      </a:lnTo>
                      <a:lnTo>
                        <a:pt x="98" y="436"/>
                      </a:lnTo>
                      <a:lnTo>
                        <a:pt x="86" y="426"/>
                      </a:lnTo>
                      <a:lnTo>
                        <a:pt x="72" y="414"/>
                      </a:lnTo>
                      <a:lnTo>
                        <a:pt x="60" y="402"/>
                      </a:lnTo>
                      <a:lnTo>
                        <a:pt x="50" y="388"/>
                      </a:lnTo>
                      <a:lnTo>
                        <a:pt x="40" y="374"/>
                      </a:lnTo>
                      <a:lnTo>
                        <a:pt x="30" y="360"/>
                      </a:lnTo>
                      <a:lnTo>
                        <a:pt x="22" y="344"/>
                      </a:lnTo>
                      <a:lnTo>
                        <a:pt x="16" y="328"/>
                      </a:lnTo>
                      <a:lnTo>
                        <a:pt x="10" y="312"/>
                      </a:lnTo>
                      <a:lnTo>
                        <a:pt x="6" y="294"/>
                      </a:lnTo>
                      <a:lnTo>
                        <a:pt x="2" y="278"/>
                      </a:lnTo>
                      <a:lnTo>
                        <a:pt x="0" y="260"/>
                      </a:lnTo>
                      <a:lnTo>
                        <a:pt x="0" y="242"/>
                      </a:lnTo>
                      <a:lnTo>
                        <a:pt x="0" y="242"/>
                      </a:lnTo>
                      <a:lnTo>
                        <a:pt x="2" y="218"/>
                      </a:lnTo>
                      <a:lnTo>
                        <a:pt x="4" y="194"/>
                      </a:lnTo>
                      <a:lnTo>
                        <a:pt x="10" y="170"/>
                      </a:lnTo>
                      <a:lnTo>
                        <a:pt x="20" y="148"/>
                      </a:lnTo>
                      <a:lnTo>
                        <a:pt x="30" y="126"/>
                      </a:lnTo>
                      <a:lnTo>
                        <a:pt x="42" y="108"/>
                      </a:lnTo>
                      <a:lnTo>
                        <a:pt x="56" y="88"/>
                      </a:lnTo>
                      <a:lnTo>
                        <a:pt x="70" y="72"/>
                      </a:lnTo>
                      <a:lnTo>
                        <a:pt x="88" y="56"/>
                      </a:lnTo>
                      <a:lnTo>
                        <a:pt x="106" y="42"/>
                      </a:lnTo>
                      <a:lnTo>
                        <a:pt x="126" y="30"/>
                      </a:lnTo>
                      <a:lnTo>
                        <a:pt x="148" y="20"/>
                      </a:lnTo>
                      <a:lnTo>
                        <a:pt x="170" y="12"/>
                      </a:lnTo>
                      <a:lnTo>
                        <a:pt x="192" y="6"/>
                      </a:lnTo>
                      <a:lnTo>
                        <a:pt x="216" y="2"/>
                      </a:lnTo>
                      <a:lnTo>
                        <a:pt x="240" y="0"/>
                      </a:lnTo>
                      <a:lnTo>
                        <a:pt x="240" y="0"/>
                      </a:lnTo>
                      <a:lnTo>
                        <a:pt x="266" y="2"/>
                      </a:lnTo>
                      <a:lnTo>
                        <a:pt x="290" y="6"/>
                      </a:lnTo>
                      <a:lnTo>
                        <a:pt x="312" y="12"/>
                      </a:lnTo>
                      <a:lnTo>
                        <a:pt x="334" y="20"/>
                      </a:lnTo>
                      <a:lnTo>
                        <a:pt x="356" y="30"/>
                      </a:lnTo>
                      <a:lnTo>
                        <a:pt x="376" y="42"/>
                      </a:lnTo>
                      <a:lnTo>
                        <a:pt x="394" y="56"/>
                      </a:lnTo>
                      <a:lnTo>
                        <a:pt x="412" y="72"/>
                      </a:lnTo>
                      <a:lnTo>
                        <a:pt x="426" y="88"/>
                      </a:lnTo>
                      <a:lnTo>
                        <a:pt x="440" y="108"/>
                      </a:lnTo>
                      <a:lnTo>
                        <a:pt x="452" y="126"/>
                      </a:lnTo>
                      <a:lnTo>
                        <a:pt x="462" y="148"/>
                      </a:lnTo>
                      <a:lnTo>
                        <a:pt x="470" y="170"/>
                      </a:lnTo>
                      <a:lnTo>
                        <a:pt x="476" y="194"/>
                      </a:lnTo>
                      <a:lnTo>
                        <a:pt x="480" y="218"/>
                      </a:lnTo>
                      <a:lnTo>
                        <a:pt x="482" y="242"/>
                      </a:lnTo>
                      <a:lnTo>
                        <a:pt x="482" y="242"/>
                      </a:lnTo>
                      <a:lnTo>
                        <a:pt x="482" y="260"/>
                      </a:lnTo>
                      <a:lnTo>
                        <a:pt x="480" y="278"/>
                      </a:lnTo>
                      <a:lnTo>
                        <a:pt x="476" y="296"/>
                      </a:lnTo>
                      <a:lnTo>
                        <a:pt x="472" y="312"/>
                      </a:lnTo>
                      <a:lnTo>
                        <a:pt x="466" y="328"/>
                      </a:lnTo>
                      <a:lnTo>
                        <a:pt x="458" y="344"/>
                      </a:lnTo>
                      <a:lnTo>
                        <a:pt x="450" y="360"/>
                      </a:lnTo>
                      <a:lnTo>
                        <a:pt x="442" y="374"/>
                      </a:lnTo>
                      <a:lnTo>
                        <a:pt x="432" y="390"/>
                      </a:lnTo>
                      <a:lnTo>
                        <a:pt x="420" y="402"/>
                      </a:lnTo>
                      <a:lnTo>
                        <a:pt x="408" y="414"/>
                      </a:lnTo>
                      <a:lnTo>
                        <a:pt x="396" y="426"/>
                      </a:lnTo>
                      <a:lnTo>
                        <a:pt x="382" y="438"/>
                      </a:lnTo>
                      <a:lnTo>
                        <a:pt x="366" y="448"/>
                      </a:lnTo>
                      <a:lnTo>
                        <a:pt x="352" y="456"/>
                      </a:lnTo>
                      <a:lnTo>
                        <a:pt x="334" y="464"/>
                      </a:lnTo>
                      <a:lnTo>
                        <a:pt x="334" y="682"/>
                      </a:lnTo>
                      <a:close/>
                      <a:moveTo>
                        <a:pt x="162" y="664"/>
                      </a:moveTo>
                      <a:lnTo>
                        <a:pt x="316" y="664"/>
                      </a:lnTo>
                      <a:lnTo>
                        <a:pt x="316" y="452"/>
                      </a:lnTo>
                      <a:lnTo>
                        <a:pt x="322" y="450"/>
                      </a:lnTo>
                      <a:lnTo>
                        <a:pt x="322" y="450"/>
                      </a:lnTo>
                      <a:lnTo>
                        <a:pt x="338" y="442"/>
                      </a:lnTo>
                      <a:lnTo>
                        <a:pt x="354" y="434"/>
                      </a:lnTo>
                      <a:lnTo>
                        <a:pt x="368" y="426"/>
                      </a:lnTo>
                      <a:lnTo>
                        <a:pt x="380" y="416"/>
                      </a:lnTo>
                      <a:lnTo>
                        <a:pt x="394" y="404"/>
                      </a:lnTo>
                      <a:lnTo>
                        <a:pt x="404" y="392"/>
                      </a:lnTo>
                      <a:lnTo>
                        <a:pt x="416" y="380"/>
                      </a:lnTo>
                      <a:lnTo>
                        <a:pt x="426" y="368"/>
                      </a:lnTo>
                      <a:lnTo>
                        <a:pt x="434" y="354"/>
                      </a:lnTo>
                      <a:lnTo>
                        <a:pt x="442" y="338"/>
                      </a:lnTo>
                      <a:lnTo>
                        <a:pt x="448" y="324"/>
                      </a:lnTo>
                      <a:lnTo>
                        <a:pt x="454" y="308"/>
                      </a:lnTo>
                      <a:lnTo>
                        <a:pt x="458" y="292"/>
                      </a:lnTo>
                      <a:lnTo>
                        <a:pt x="462" y="276"/>
                      </a:lnTo>
                      <a:lnTo>
                        <a:pt x="464" y="258"/>
                      </a:lnTo>
                      <a:lnTo>
                        <a:pt x="464" y="242"/>
                      </a:lnTo>
                      <a:lnTo>
                        <a:pt x="464" y="242"/>
                      </a:lnTo>
                      <a:lnTo>
                        <a:pt x="462" y="218"/>
                      </a:lnTo>
                      <a:lnTo>
                        <a:pt x="460" y="196"/>
                      </a:lnTo>
                      <a:lnTo>
                        <a:pt x="454" y="176"/>
                      </a:lnTo>
                      <a:lnTo>
                        <a:pt x="446" y="156"/>
                      </a:lnTo>
                      <a:lnTo>
                        <a:pt x="436" y="136"/>
                      </a:lnTo>
                      <a:lnTo>
                        <a:pt x="426" y="118"/>
                      </a:lnTo>
                      <a:lnTo>
                        <a:pt x="412" y="100"/>
                      </a:lnTo>
                      <a:lnTo>
                        <a:pt x="398" y="84"/>
                      </a:lnTo>
                      <a:lnTo>
                        <a:pt x="382" y="70"/>
                      </a:lnTo>
                      <a:lnTo>
                        <a:pt x="366" y="56"/>
                      </a:lnTo>
                      <a:lnTo>
                        <a:pt x="348" y="46"/>
                      </a:lnTo>
                      <a:lnTo>
                        <a:pt x="328" y="36"/>
                      </a:lnTo>
                      <a:lnTo>
                        <a:pt x="308" y="28"/>
                      </a:lnTo>
                      <a:lnTo>
                        <a:pt x="286" y="24"/>
                      </a:lnTo>
                      <a:lnTo>
                        <a:pt x="264" y="20"/>
                      </a:lnTo>
                      <a:lnTo>
                        <a:pt x="240" y="18"/>
                      </a:lnTo>
                      <a:lnTo>
                        <a:pt x="240" y="18"/>
                      </a:lnTo>
                      <a:lnTo>
                        <a:pt x="218" y="20"/>
                      </a:lnTo>
                      <a:lnTo>
                        <a:pt x="196" y="24"/>
                      </a:lnTo>
                      <a:lnTo>
                        <a:pt x="174" y="28"/>
                      </a:lnTo>
                      <a:lnTo>
                        <a:pt x="154" y="36"/>
                      </a:lnTo>
                      <a:lnTo>
                        <a:pt x="134" y="46"/>
                      </a:lnTo>
                      <a:lnTo>
                        <a:pt x="116" y="56"/>
                      </a:lnTo>
                      <a:lnTo>
                        <a:pt x="100" y="70"/>
                      </a:lnTo>
                      <a:lnTo>
                        <a:pt x="84" y="84"/>
                      </a:lnTo>
                      <a:lnTo>
                        <a:pt x="70" y="100"/>
                      </a:lnTo>
                      <a:lnTo>
                        <a:pt x="56" y="118"/>
                      </a:lnTo>
                      <a:lnTo>
                        <a:pt x="46" y="136"/>
                      </a:lnTo>
                      <a:lnTo>
                        <a:pt x="36" y="156"/>
                      </a:lnTo>
                      <a:lnTo>
                        <a:pt x="28" y="176"/>
                      </a:lnTo>
                      <a:lnTo>
                        <a:pt x="22" y="196"/>
                      </a:lnTo>
                      <a:lnTo>
                        <a:pt x="20" y="218"/>
                      </a:lnTo>
                      <a:lnTo>
                        <a:pt x="18" y="242"/>
                      </a:lnTo>
                      <a:lnTo>
                        <a:pt x="18" y="242"/>
                      </a:lnTo>
                      <a:lnTo>
                        <a:pt x="18" y="258"/>
                      </a:lnTo>
                      <a:lnTo>
                        <a:pt x="20" y="276"/>
                      </a:lnTo>
                      <a:lnTo>
                        <a:pt x="24" y="292"/>
                      </a:lnTo>
                      <a:lnTo>
                        <a:pt x="28" y="308"/>
                      </a:lnTo>
                      <a:lnTo>
                        <a:pt x="34" y="324"/>
                      </a:lnTo>
                      <a:lnTo>
                        <a:pt x="40" y="338"/>
                      </a:lnTo>
                      <a:lnTo>
                        <a:pt x="56" y="366"/>
                      </a:lnTo>
                      <a:lnTo>
                        <a:pt x="76" y="392"/>
                      </a:lnTo>
                      <a:lnTo>
                        <a:pt x="88" y="404"/>
                      </a:lnTo>
                      <a:lnTo>
                        <a:pt x="100" y="414"/>
                      </a:lnTo>
                      <a:lnTo>
                        <a:pt x="114" y="424"/>
                      </a:lnTo>
                      <a:lnTo>
                        <a:pt x="128" y="434"/>
                      </a:lnTo>
                      <a:lnTo>
                        <a:pt x="142" y="442"/>
                      </a:lnTo>
                      <a:lnTo>
                        <a:pt x="158" y="448"/>
                      </a:lnTo>
                      <a:lnTo>
                        <a:pt x="162" y="450"/>
                      </a:lnTo>
                      <a:lnTo>
                        <a:pt x="162" y="664"/>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7" name="Freeform 53">
                  <a:extLst>
                    <a:ext uri="{FF2B5EF4-FFF2-40B4-BE49-F238E27FC236}">
                      <a16:creationId xmlns:a16="http://schemas.microsoft.com/office/drawing/2014/main" id="{E7CEF790-A59D-4349-9D77-996E159971E3}"/>
                    </a:ext>
                  </a:extLst>
                </p:cNvPr>
                <p:cNvSpPr>
                  <a:spLocks noEditPoints="1"/>
                </p:cNvSpPr>
                <p:nvPr/>
              </p:nvSpPr>
              <p:spPr bwMode="auto">
                <a:xfrm>
                  <a:off x="5595938" y="2487613"/>
                  <a:ext cx="161925" cy="98425"/>
                </a:xfrm>
                <a:custGeom>
                  <a:avLst/>
                  <a:gdLst>
                    <a:gd name="T0" fmla="*/ 76 w 102"/>
                    <a:gd name="T1" fmla="*/ 62 h 62"/>
                    <a:gd name="T2" fmla="*/ 26 w 102"/>
                    <a:gd name="T3" fmla="*/ 62 h 62"/>
                    <a:gd name="T4" fmla="*/ 0 w 102"/>
                    <a:gd name="T5" fmla="*/ 0 h 62"/>
                    <a:gd name="T6" fmla="*/ 102 w 102"/>
                    <a:gd name="T7" fmla="*/ 0 h 62"/>
                    <a:gd name="T8" fmla="*/ 76 w 102"/>
                    <a:gd name="T9" fmla="*/ 62 h 62"/>
                    <a:gd name="T10" fmla="*/ 38 w 102"/>
                    <a:gd name="T11" fmla="*/ 44 h 62"/>
                    <a:gd name="T12" fmla="*/ 64 w 102"/>
                    <a:gd name="T13" fmla="*/ 44 h 62"/>
                    <a:gd name="T14" fmla="*/ 74 w 102"/>
                    <a:gd name="T15" fmla="*/ 18 h 62"/>
                    <a:gd name="T16" fmla="*/ 28 w 102"/>
                    <a:gd name="T17" fmla="*/ 18 h 62"/>
                    <a:gd name="T18" fmla="*/ 38 w 102"/>
                    <a:gd name="T19" fmla="*/ 4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62">
                      <a:moveTo>
                        <a:pt x="76" y="62"/>
                      </a:moveTo>
                      <a:lnTo>
                        <a:pt x="26" y="62"/>
                      </a:lnTo>
                      <a:lnTo>
                        <a:pt x="0" y="0"/>
                      </a:lnTo>
                      <a:lnTo>
                        <a:pt x="102" y="0"/>
                      </a:lnTo>
                      <a:lnTo>
                        <a:pt x="76" y="62"/>
                      </a:lnTo>
                      <a:close/>
                      <a:moveTo>
                        <a:pt x="38" y="44"/>
                      </a:moveTo>
                      <a:lnTo>
                        <a:pt x="64" y="44"/>
                      </a:lnTo>
                      <a:lnTo>
                        <a:pt x="74" y="18"/>
                      </a:lnTo>
                      <a:lnTo>
                        <a:pt x="28" y="18"/>
                      </a:lnTo>
                      <a:lnTo>
                        <a:pt x="38" y="44"/>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8" name="Rectangle 54">
                  <a:extLst>
                    <a:ext uri="{FF2B5EF4-FFF2-40B4-BE49-F238E27FC236}">
                      <a16:creationId xmlns:a16="http://schemas.microsoft.com/office/drawing/2014/main" id="{CD02FC67-974E-4AD1-9136-43D99D84C117}"/>
                    </a:ext>
                  </a:extLst>
                </p:cNvPr>
                <p:cNvSpPr>
                  <a:spLocks noChangeArrowheads="1"/>
                </p:cNvSpPr>
                <p:nvPr/>
              </p:nvSpPr>
              <p:spPr bwMode="auto">
                <a:xfrm>
                  <a:off x="5462588" y="226218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9" name="Rectangle 55">
                  <a:extLst>
                    <a:ext uri="{FF2B5EF4-FFF2-40B4-BE49-F238E27FC236}">
                      <a16:creationId xmlns:a16="http://schemas.microsoft.com/office/drawing/2014/main" id="{F21A023F-CDCF-47EC-89FB-F51C687BE7A4}"/>
                    </a:ext>
                  </a:extLst>
                </p:cNvPr>
                <p:cNvSpPr>
                  <a:spLocks noChangeArrowheads="1"/>
                </p:cNvSpPr>
                <p:nvPr/>
              </p:nvSpPr>
              <p:spPr bwMode="auto">
                <a:xfrm>
                  <a:off x="5462588" y="233203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0" name="Rectangle 56">
                  <a:extLst>
                    <a:ext uri="{FF2B5EF4-FFF2-40B4-BE49-F238E27FC236}">
                      <a16:creationId xmlns:a16="http://schemas.microsoft.com/office/drawing/2014/main" id="{61B87032-1477-48B8-9FFA-C021688F3946}"/>
                    </a:ext>
                  </a:extLst>
                </p:cNvPr>
                <p:cNvSpPr>
                  <a:spLocks noChangeArrowheads="1"/>
                </p:cNvSpPr>
                <p:nvPr/>
              </p:nvSpPr>
              <p:spPr bwMode="auto">
                <a:xfrm>
                  <a:off x="5462588" y="240188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1" name="Rectangle 57">
                  <a:extLst>
                    <a:ext uri="{FF2B5EF4-FFF2-40B4-BE49-F238E27FC236}">
                      <a16:creationId xmlns:a16="http://schemas.microsoft.com/office/drawing/2014/main" id="{B5647E15-BABB-4041-A233-FFF83B303D0F}"/>
                    </a:ext>
                  </a:extLst>
                </p:cNvPr>
                <p:cNvSpPr>
                  <a:spLocks noChangeArrowheads="1"/>
                </p:cNvSpPr>
                <p:nvPr/>
              </p:nvSpPr>
              <p:spPr bwMode="auto">
                <a:xfrm>
                  <a:off x="5434013" y="141763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2" name="Rectangle 58">
                  <a:extLst>
                    <a:ext uri="{FF2B5EF4-FFF2-40B4-BE49-F238E27FC236}">
                      <a16:creationId xmlns:a16="http://schemas.microsoft.com/office/drawing/2014/main" id="{F8AA930C-717E-4AE1-9F1E-BE7A9E83648D}"/>
                    </a:ext>
                  </a:extLst>
                </p:cNvPr>
                <p:cNvSpPr>
                  <a:spLocks noChangeArrowheads="1"/>
                </p:cNvSpPr>
                <p:nvPr/>
              </p:nvSpPr>
              <p:spPr bwMode="auto">
                <a:xfrm>
                  <a:off x="5275263" y="15636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3" name="Rectangle 59">
                  <a:extLst>
                    <a:ext uri="{FF2B5EF4-FFF2-40B4-BE49-F238E27FC236}">
                      <a16:creationId xmlns:a16="http://schemas.microsoft.com/office/drawing/2014/main" id="{20B34143-5B3F-4C85-94EE-34B834FF5C75}"/>
                    </a:ext>
                  </a:extLst>
                </p:cNvPr>
                <p:cNvSpPr>
                  <a:spLocks noChangeArrowheads="1"/>
                </p:cNvSpPr>
                <p:nvPr/>
              </p:nvSpPr>
              <p:spPr bwMode="auto">
                <a:xfrm>
                  <a:off x="5662613" y="1354138"/>
                  <a:ext cx="28575" cy="4762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4" name="Rectangle 60">
                  <a:extLst>
                    <a:ext uri="{FF2B5EF4-FFF2-40B4-BE49-F238E27FC236}">
                      <a16:creationId xmlns:a16="http://schemas.microsoft.com/office/drawing/2014/main" id="{E4C4DFB2-2D52-4148-90B9-7EAA0D29B23C}"/>
                    </a:ext>
                  </a:extLst>
                </p:cNvPr>
                <p:cNvSpPr>
                  <a:spLocks noChangeArrowheads="1"/>
                </p:cNvSpPr>
                <p:nvPr/>
              </p:nvSpPr>
              <p:spPr bwMode="auto">
                <a:xfrm>
                  <a:off x="5894388" y="141763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5" name="Rectangle 61">
                  <a:extLst>
                    <a:ext uri="{FF2B5EF4-FFF2-40B4-BE49-F238E27FC236}">
                      <a16:creationId xmlns:a16="http://schemas.microsoft.com/office/drawing/2014/main" id="{D4FBDC15-1A77-419C-ACCD-BB157890F8FA}"/>
                    </a:ext>
                  </a:extLst>
                </p:cNvPr>
                <p:cNvSpPr>
                  <a:spLocks noChangeArrowheads="1"/>
                </p:cNvSpPr>
                <p:nvPr/>
              </p:nvSpPr>
              <p:spPr bwMode="auto">
                <a:xfrm>
                  <a:off x="6037263" y="15636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6" name="Rectangle 62">
                  <a:extLst>
                    <a:ext uri="{FF2B5EF4-FFF2-40B4-BE49-F238E27FC236}">
                      <a16:creationId xmlns:a16="http://schemas.microsoft.com/office/drawing/2014/main" id="{E6F8C4BD-311B-458B-83BC-AE4C3502382B}"/>
                    </a:ext>
                  </a:extLst>
                </p:cNvPr>
                <p:cNvSpPr>
                  <a:spLocks noChangeArrowheads="1"/>
                </p:cNvSpPr>
                <p:nvPr/>
              </p:nvSpPr>
              <p:spPr bwMode="auto">
                <a:xfrm>
                  <a:off x="5275263" y="20208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7" name="Rectangle 63">
                  <a:extLst>
                    <a:ext uri="{FF2B5EF4-FFF2-40B4-BE49-F238E27FC236}">
                      <a16:creationId xmlns:a16="http://schemas.microsoft.com/office/drawing/2014/main" id="{B4149984-4E95-4989-B778-99EE679CF71D}"/>
                    </a:ext>
                  </a:extLst>
                </p:cNvPr>
                <p:cNvSpPr>
                  <a:spLocks noChangeArrowheads="1"/>
                </p:cNvSpPr>
                <p:nvPr/>
              </p:nvSpPr>
              <p:spPr bwMode="auto">
                <a:xfrm>
                  <a:off x="6037263" y="20208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8" name="Rectangle 64">
                  <a:extLst>
                    <a:ext uri="{FF2B5EF4-FFF2-40B4-BE49-F238E27FC236}">
                      <a16:creationId xmlns:a16="http://schemas.microsoft.com/office/drawing/2014/main" id="{D6C610B6-F0C4-47C9-97DF-41C6EAD8A8C4}"/>
                    </a:ext>
                  </a:extLst>
                </p:cNvPr>
                <p:cNvSpPr>
                  <a:spLocks noChangeArrowheads="1"/>
                </p:cNvSpPr>
                <p:nvPr/>
              </p:nvSpPr>
              <p:spPr bwMode="auto">
                <a:xfrm>
                  <a:off x="6100763" y="1782763"/>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9" name="Rectangle 65">
                  <a:extLst>
                    <a:ext uri="{FF2B5EF4-FFF2-40B4-BE49-F238E27FC236}">
                      <a16:creationId xmlns:a16="http://schemas.microsoft.com/office/drawing/2014/main" id="{472F2950-7545-44BA-BA20-252B1198E82B}"/>
                    </a:ext>
                  </a:extLst>
                </p:cNvPr>
                <p:cNvSpPr>
                  <a:spLocks noChangeArrowheads="1"/>
                </p:cNvSpPr>
                <p:nvPr/>
              </p:nvSpPr>
              <p:spPr bwMode="auto">
                <a:xfrm>
                  <a:off x="5227638" y="1782763"/>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0" name="Freeform 66">
                  <a:extLst>
                    <a:ext uri="{FF2B5EF4-FFF2-40B4-BE49-F238E27FC236}">
                      <a16:creationId xmlns:a16="http://schemas.microsoft.com/office/drawing/2014/main" id="{E83A965E-BE9C-4A1D-853C-9799256A2678}"/>
                    </a:ext>
                  </a:extLst>
                </p:cNvPr>
                <p:cNvSpPr>
                  <a:spLocks/>
                </p:cNvSpPr>
                <p:nvPr/>
              </p:nvSpPr>
              <p:spPr bwMode="auto">
                <a:xfrm>
                  <a:off x="5395913" y="1531938"/>
                  <a:ext cx="561975" cy="758825"/>
                </a:xfrm>
                <a:custGeom>
                  <a:avLst/>
                  <a:gdLst>
                    <a:gd name="T0" fmla="*/ 204 w 354"/>
                    <a:gd name="T1" fmla="*/ 342 h 478"/>
                    <a:gd name="T2" fmla="*/ 212 w 354"/>
                    <a:gd name="T3" fmla="*/ 332 h 478"/>
                    <a:gd name="T4" fmla="*/ 238 w 354"/>
                    <a:gd name="T5" fmla="*/ 324 h 478"/>
                    <a:gd name="T6" fmla="*/ 302 w 354"/>
                    <a:gd name="T7" fmla="*/ 276 h 478"/>
                    <a:gd name="T8" fmla="*/ 334 w 354"/>
                    <a:gd name="T9" fmla="*/ 204 h 478"/>
                    <a:gd name="T10" fmla="*/ 336 w 354"/>
                    <a:gd name="T11" fmla="*/ 176 h 478"/>
                    <a:gd name="T12" fmla="*/ 330 w 354"/>
                    <a:gd name="T13" fmla="*/ 130 h 478"/>
                    <a:gd name="T14" fmla="*/ 310 w 354"/>
                    <a:gd name="T15" fmla="*/ 88 h 478"/>
                    <a:gd name="T16" fmla="*/ 278 w 354"/>
                    <a:gd name="T17" fmla="*/ 54 h 478"/>
                    <a:gd name="T18" fmla="*/ 240 w 354"/>
                    <a:gd name="T19" fmla="*/ 30 h 478"/>
                    <a:gd name="T20" fmla="*/ 194 w 354"/>
                    <a:gd name="T21" fmla="*/ 18 h 478"/>
                    <a:gd name="T22" fmla="*/ 160 w 354"/>
                    <a:gd name="T23" fmla="*/ 18 h 478"/>
                    <a:gd name="T24" fmla="*/ 114 w 354"/>
                    <a:gd name="T25" fmla="*/ 30 h 478"/>
                    <a:gd name="T26" fmla="*/ 76 w 354"/>
                    <a:gd name="T27" fmla="*/ 54 h 478"/>
                    <a:gd name="T28" fmla="*/ 44 w 354"/>
                    <a:gd name="T29" fmla="*/ 88 h 478"/>
                    <a:gd name="T30" fmla="*/ 24 w 354"/>
                    <a:gd name="T31" fmla="*/ 130 h 478"/>
                    <a:gd name="T32" fmla="*/ 18 w 354"/>
                    <a:gd name="T33" fmla="*/ 176 h 478"/>
                    <a:gd name="T34" fmla="*/ 20 w 354"/>
                    <a:gd name="T35" fmla="*/ 204 h 478"/>
                    <a:gd name="T36" fmla="*/ 52 w 354"/>
                    <a:gd name="T37" fmla="*/ 276 h 478"/>
                    <a:gd name="T38" fmla="*/ 116 w 354"/>
                    <a:gd name="T39" fmla="*/ 324 h 478"/>
                    <a:gd name="T40" fmla="*/ 142 w 354"/>
                    <a:gd name="T41" fmla="*/ 332 h 478"/>
                    <a:gd name="T42" fmla="*/ 150 w 354"/>
                    <a:gd name="T43" fmla="*/ 478 h 478"/>
                    <a:gd name="T44" fmla="*/ 132 w 354"/>
                    <a:gd name="T45" fmla="*/ 348 h 478"/>
                    <a:gd name="T46" fmla="*/ 90 w 354"/>
                    <a:gd name="T47" fmla="*/ 332 h 478"/>
                    <a:gd name="T48" fmla="*/ 36 w 354"/>
                    <a:gd name="T49" fmla="*/ 286 h 478"/>
                    <a:gd name="T50" fmla="*/ 4 w 354"/>
                    <a:gd name="T51" fmla="*/ 220 h 478"/>
                    <a:gd name="T52" fmla="*/ 0 w 354"/>
                    <a:gd name="T53" fmla="*/ 176 h 478"/>
                    <a:gd name="T54" fmla="*/ 2 w 354"/>
                    <a:gd name="T55" fmla="*/ 142 h 478"/>
                    <a:gd name="T56" fmla="*/ 20 w 354"/>
                    <a:gd name="T57" fmla="*/ 92 h 478"/>
                    <a:gd name="T58" fmla="*/ 52 w 354"/>
                    <a:gd name="T59" fmla="*/ 52 h 478"/>
                    <a:gd name="T60" fmla="*/ 92 w 354"/>
                    <a:gd name="T61" fmla="*/ 20 h 478"/>
                    <a:gd name="T62" fmla="*/ 142 w 354"/>
                    <a:gd name="T63" fmla="*/ 2 h 478"/>
                    <a:gd name="T64" fmla="*/ 176 w 354"/>
                    <a:gd name="T65" fmla="*/ 0 h 478"/>
                    <a:gd name="T66" fmla="*/ 230 w 354"/>
                    <a:gd name="T67" fmla="*/ 8 h 478"/>
                    <a:gd name="T68" fmla="*/ 276 w 354"/>
                    <a:gd name="T69" fmla="*/ 30 h 478"/>
                    <a:gd name="T70" fmla="*/ 314 w 354"/>
                    <a:gd name="T71" fmla="*/ 64 h 478"/>
                    <a:gd name="T72" fmla="*/ 340 w 354"/>
                    <a:gd name="T73" fmla="*/ 108 h 478"/>
                    <a:gd name="T74" fmla="*/ 354 w 354"/>
                    <a:gd name="T75" fmla="*/ 158 h 478"/>
                    <a:gd name="T76" fmla="*/ 354 w 354"/>
                    <a:gd name="T77" fmla="*/ 192 h 478"/>
                    <a:gd name="T78" fmla="*/ 344 w 354"/>
                    <a:gd name="T79" fmla="*/ 234 h 478"/>
                    <a:gd name="T80" fmla="*/ 298 w 354"/>
                    <a:gd name="T81" fmla="*/ 306 h 478"/>
                    <a:gd name="T82" fmla="*/ 250 w 354"/>
                    <a:gd name="T83" fmla="*/ 338 h 478"/>
                    <a:gd name="T84" fmla="*/ 222 w 354"/>
                    <a:gd name="T85" fmla="*/ 478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4" h="478">
                      <a:moveTo>
                        <a:pt x="222" y="478"/>
                      </a:moveTo>
                      <a:lnTo>
                        <a:pt x="204" y="478"/>
                      </a:lnTo>
                      <a:lnTo>
                        <a:pt x="204" y="342"/>
                      </a:lnTo>
                      <a:lnTo>
                        <a:pt x="204" y="342"/>
                      </a:lnTo>
                      <a:lnTo>
                        <a:pt x="206" y="336"/>
                      </a:lnTo>
                      <a:lnTo>
                        <a:pt x="212" y="332"/>
                      </a:lnTo>
                      <a:lnTo>
                        <a:pt x="212" y="332"/>
                      </a:lnTo>
                      <a:lnTo>
                        <a:pt x="224" y="330"/>
                      </a:lnTo>
                      <a:lnTo>
                        <a:pt x="238" y="324"/>
                      </a:lnTo>
                      <a:lnTo>
                        <a:pt x="262" y="312"/>
                      </a:lnTo>
                      <a:lnTo>
                        <a:pt x="282" y="296"/>
                      </a:lnTo>
                      <a:lnTo>
                        <a:pt x="302" y="276"/>
                      </a:lnTo>
                      <a:lnTo>
                        <a:pt x="316" y="254"/>
                      </a:lnTo>
                      <a:lnTo>
                        <a:pt x="328" y="230"/>
                      </a:lnTo>
                      <a:lnTo>
                        <a:pt x="334" y="204"/>
                      </a:lnTo>
                      <a:lnTo>
                        <a:pt x="336" y="190"/>
                      </a:lnTo>
                      <a:lnTo>
                        <a:pt x="336" y="176"/>
                      </a:lnTo>
                      <a:lnTo>
                        <a:pt x="336" y="176"/>
                      </a:lnTo>
                      <a:lnTo>
                        <a:pt x="336" y="160"/>
                      </a:lnTo>
                      <a:lnTo>
                        <a:pt x="334" y="144"/>
                      </a:lnTo>
                      <a:lnTo>
                        <a:pt x="330" y="130"/>
                      </a:lnTo>
                      <a:lnTo>
                        <a:pt x="324" y="114"/>
                      </a:lnTo>
                      <a:lnTo>
                        <a:pt x="318" y="100"/>
                      </a:lnTo>
                      <a:lnTo>
                        <a:pt x="310" y="88"/>
                      </a:lnTo>
                      <a:lnTo>
                        <a:pt x="300" y="76"/>
                      </a:lnTo>
                      <a:lnTo>
                        <a:pt x="290" y="64"/>
                      </a:lnTo>
                      <a:lnTo>
                        <a:pt x="278" y="54"/>
                      </a:lnTo>
                      <a:lnTo>
                        <a:pt x="266" y="44"/>
                      </a:lnTo>
                      <a:lnTo>
                        <a:pt x="254" y="36"/>
                      </a:lnTo>
                      <a:lnTo>
                        <a:pt x="240" y="30"/>
                      </a:lnTo>
                      <a:lnTo>
                        <a:pt x="224" y="24"/>
                      </a:lnTo>
                      <a:lnTo>
                        <a:pt x="210" y="20"/>
                      </a:lnTo>
                      <a:lnTo>
                        <a:pt x="194" y="18"/>
                      </a:lnTo>
                      <a:lnTo>
                        <a:pt x="176" y="18"/>
                      </a:lnTo>
                      <a:lnTo>
                        <a:pt x="176" y="18"/>
                      </a:lnTo>
                      <a:lnTo>
                        <a:pt x="160" y="18"/>
                      </a:lnTo>
                      <a:lnTo>
                        <a:pt x="144" y="20"/>
                      </a:lnTo>
                      <a:lnTo>
                        <a:pt x="130" y="24"/>
                      </a:lnTo>
                      <a:lnTo>
                        <a:pt x="114" y="30"/>
                      </a:lnTo>
                      <a:lnTo>
                        <a:pt x="100" y="36"/>
                      </a:lnTo>
                      <a:lnTo>
                        <a:pt x="88" y="44"/>
                      </a:lnTo>
                      <a:lnTo>
                        <a:pt x="76" y="54"/>
                      </a:lnTo>
                      <a:lnTo>
                        <a:pt x="64" y="64"/>
                      </a:lnTo>
                      <a:lnTo>
                        <a:pt x="54" y="76"/>
                      </a:lnTo>
                      <a:lnTo>
                        <a:pt x="44" y="88"/>
                      </a:lnTo>
                      <a:lnTo>
                        <a:pt x="36" y="100"/>
                      </a:lnTo>
                      <a:lnTo>
                        <a:pt x="30" y="114"/>
                      </a:lnTo>
                      <a:lnTo>
                        <a:pt x="24" y="130"/>
                      </a:lnTo>
                      <a:lnTo>
                        <a:pt x="20" y="144"/>
                      </a:lnTo>
                      <a:lnTo>
                        <a:pt x="18" y="160"/>
                      </a:lnTo>
                      <a:lnTo>
                        <a:pt x="18" y="176"/>
                      </a:lnTo>
                      <a:lnTo>
                        <a:pt x="18" y="176"/>
                      </a:lnTo>
                      <a:lnTo>
                        <a:pt x="18" y="190"/>
                      </a:lnTo>
                      <a:lnTo>
                        <a:pt x="20" y="204"/>
                      </a:lnTo>
                      <a:lnTo>
                        <a:pt x="26" y="230"/>
                      </a:lnTo>
                      <a:lnTo>
                        <a:pt x="38" y="254"/>
                      </a:lnTo>
                      <a:lnTo>
                        <a:pt x="52" y="276"/>
                      </a:lnTo>
                      <a:lnTo>
                        <a:pt x="72" y="296"/>
                      </a:lnTo>
                      <a:lnTo>
                        <a:pt x="92" y="312"/>
                      </a:lnTo>
                      <a:lnTo>
                        <a:pt x="116" y="324"/>
                      </a:lnTo>
                      <a:lnTo>
                        <a:pt x="130" y="330"/>
                      </a:lnTo>
                      <a:lnTo>
                        <a:pt x="142" y="332"/>
                      </a:lnTo>
                      <a:lnTo>
                        <a:pt x="142" y="332"/>
                      </a:lnTo>
                      <a:lnTo>
                        <a:pt x="148" y="336"/>
                      </a:lnTo>
                      <a:lnTo>
                        <a:pt x="150" y="342"/>
                      </a:lnTo>
                      <a:lnTo>
                        <a:pt x="150" y="478"/>
                      </a:lnTo>
                      <a:lnTo>
                        <a:pt x="132" y="478"/>
                      </a:lnTo>
                      <a:lnTo>
                        <a:pt x="132" y="348"/>
                      </a:lnTo>
                      <a:lnTo>
                        <a:pt x="132" y="348"/>
                      </a:lnTo>
                      <a:lnTo>
                        <a:pt x="118" y="344"/>
                      </a:lnTo>
                      <a:lnTo>
                        <a:pt x="104" y="338"/>
                      </a:lnTo>
                      <a:lnTo>
                        <a:pt x="90" y="332"/>
                      </a:lnTo>
                      <a:lnTo>
                        <a:pt x="78" y="324"/>
                      </a:lnTo>
                      <a:lnTo>
                        <a:pt x="56" y="306"/>
                      </a:lnTo>
                      <a:lnTo>
                        <a:pt x="36" y="286"/>
                      </a:lnTo>
                      <a:lnTo>
                        <a:pt x="20" y="262"/>
                      </a:lnTo>
                      <a:lnTo>
                        <a:pt x="10" y="234"/>
                      </a:lnTo>
                      <a:lnTo>
                        <a:pt x="4" y="220"/>
                      </a:lnTo>
                      <a:lnTo>
                        <a:pt x="2" y="206"/>
                      </a:lnTo>
                      <a:lnTo>
                        <a:pt x="0" y="192"/>
                      </a:lnTo>
                      <a:lnTo>
                        <a:pt x="0" y="176"/>
                      </a:lnTo>
                      <a:lnTo>
                        <a:pt x="0" y="176"/>
                      </a:lnTo>
                      <a:lnTo>
                        <a:pt x="0" y="158"/>
                      </a:lnTo>
                      <a:lnTo>
                        <a:pt x="2" y="142"/>
                      </a:lnTo>
                      <a:lnTo>
                        <a:pt x="8" y="124"/>
                      </a:lnTo>
                      <a:lnTo>
                        <a:pt x="14" y="108"/>
                      </a:lnTo>
                      <a:lnTo>
                        <a:pt x="20" y="92"/>
                      </a:lnTo>
                      <a:lnTo>
                        <a:pt x="30" y="78"/>
                      </a:lnTo>
                      <a:lnTo>
                        <a:pt x="40" y="64"/>
                      </a:lnTo>
                      <a:lnTo>
                        <a:pt x="52" y="52"/>
                      </a:lnTo>
                      <a:lnTo>
                        <a:pt x="64" y="40"/>
                      </a:lnTo>
                      <a:lnTo>
                        <a:pt x="78" y="30"/>
                      </a:lnTo>
                      <a:lnTo>
                        <a:pt x="92" y="20"/>
                      </a:lnTo>
                      <a:lnTo>
                        <a:pt x="108" y="14"/>
                      </a:lnTo>
                      <a:lnTo>
                        <a:pt x="124" y="8"/>
                      </a:lnTo>
                      <a:lnTo>
                        <a:pt x="142" y="2"/>
                      </a:lnTo>
                      <a:lnTo>
                        <a:pt x="158" y="0"/>
                      </a:lnTo>
                      <a:lnTo>
                        <a:pt x="176" y="0"/>
                      </a:lnTo>
                      <a:lnTo>
                        <a:pt x="176" y="0"/>
                      </a:lnTo>
                      <a:lnTo>
                        <a:pt x="196" y="0"/>
                      </a:lnTo>
                      <a:lnTo>
                        <a:pt x="212" y="2"/>
                      </a:lnTo>
                      <a:lnTo>
                        <a:pt x="230" y="8"/>
                      </a:lnTo>
                      <a:lnTo>
                        <a:pt x="246" y="14"/>
                      </a:lnTo>
                      <a:lnTo>
                        <a:pt x="262" y="20"/>
                      </a:lnTo>
                      <a:lnTo>
                        <a:pt x="276" y="30"/>
                      </a:lnTo>
                      <a:lnTo>
                        <a:pt x="290" y="40"/>
                      </a:lnTo>
                      <a:lnTo>
                        <a:pt x="302" y="52"/>
                      </a:lnTo>
                      <a:lnTo>
                        <a:pt x="314" y="64"/>
                      </a:lnTo>
                      <a:lnTo>
                        <a:pt x="324" y="78"/>
                      </a:lnTo>
                      <a:lnTo>
                        <a:pt x="334" y="92"/>
                      </a:lnTo>
                      <a:lnTo>
                        <a:pt x="340" y="108"/>
                      </a:lnTo>
                      <a:lnTo>
                        <a:pt x="346" y="124"/>
                      </a:lnTo>
                      <a:lnTo>
                        <a:pt x="352" y="142"/>
                      </a:lnTo>
                      <a:lnTo>
                        <a:pt x="354" y="158"/>
                      </a:lnTo>
                      <a:lnTo>
                        <a:pt x="354" y="176"/>
                      </a:lnTo>
                      <a:lnTo>
                        <a:pt x="354" y="176"/>
                      </a:lnTo>
                      <a:lnTo>
                        <a:pt x="354" y="192"/>
                      </a:lnTo>
                      <a:lnTo>
                        <a:pt x="352" y="206"/>
                      </a:lnTo>
                      <a:lnTo>
                        <a:pt x="350" y="220"/>
                      </a:lnTo>
                      <a:lnTo>
                        <a:pt x="344" y="234"/>
                      </a:lnTo>
                      <a:lnTo>
                        <a:pt x="334" y="262"/>
                      </a:lnTo>
                      <a:lnTo>
                        <a:pt x="318" y="286"/>
                      </a:lnTo>
                      <a:lnTo>
                        <a:pt x="298" y="306"/>
                      </a:lnTo>
                      <a:lnTo>
                        <a:pt x="276" y="324"/>
                      </a:lnTo>
                      <a:lnTo>
                        <a:pt x="264" y="332"/>
                      </a:lnTo>
                      <a:lnTo>
                        <a:pt x="250" y="338"/>
                      </a:lnTo>
                      <a:lnTo>
                        <a:pt x="236" y="344"/>
                      </a:lnTo>
                      <a:lnTo>
                        <a:pt x="222" y="348"/>
                      </a:lnTo>
                      <a:lnTo>
                        <a:pt x="222" y="478"/>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dirty="0"/>
                </a:p>
              </p:txBody>
            </p:sp>
          </p:grpSp>
        </p:grpSp>
        <p:sp>
          <p:nvSpPr>
            <p:cNvPr id="18" name="Rectangle 17">
              <a:hlinkClick r:id="rId3" action="ppaction://hlinksldjump"/>
              <a:extLst>
                <a:ext uri="{FF2B5EF4-FFF2-40B4-BE49-F238E27FC236}">
                  <a16:creationId xmlns:a16="http://schemas.microsoft.com/office/drawing/2014/main" id="{2F691820-751F-4891-BF89-A2D632CDAACC}"/>
                </a:ext>
              </a:extLst>
            </p:cNvPr>
            <p:cNvSpPr/>
            <p:nvPr/>
          </p:nvSpPr>
          <p:spPr>
            <a:xfrm>
              <a:off x="7499623" y="192503"/>
              <a:ext cx="4512485" cy="1008000"/>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grpSp>
        <p:nvGrpSpPr>
          <p:cNvPr id="237" name="Group 236">
            <a:extLst>
              <a:ext uri="{FF2B5EF4-FFF2-40B4-BE49-F238E27FC236}">
                <a16:creationId xmlns:a16="http://schemas.microsoft.com/office/drawing/2014/main" id="{55F9CAA8-16B1-43D9-BCAE-43C7622E56C3}"/>
              </a:ext>
            </a:extLst>
          </p:cNvPr>
          <p:cNvGrpSpPr/>
          <p:nvPr/>
        </p:nvGrpSpPr>
        <p:grpSpPr>
          <a:xfrm>
            <a:off x="7499623" y="1484009"/>
            <a:ext cx="4522443" cy="1200329"/>
            <a:chOff x="7499623" y="1504179"/>
            <a:chExt cx="4522443" cy="1200329"/>
          </a:xfrm>
        </p:grpSpPr>
        <p:sp>
          <p:nvSpPr>
            <p:cNvPr id="27" name="Rectangle 26">
              <a:hlinkClick r:id="rId4" action="ppaction://hlinksldjump" tooltip="2. Escopo"/>
              <a:extLst>
                <a:ext uri="{FF2B5EF4-FFF2-40B4-BE49-F238E27FC236}">
                  <a16:creationId xmlns:a16="http://schemas.microsoft.com/office/drawing/2014/main" id="{0DC474B3-376A-4166-A203-5D6DE74E4393}"/>
                </a:ext>
              </a:extLst>
            </p:cNvPr>
            <p:cNvSpPr/>
            <p:nvPr/>
          </p:nvSpPr>
          <p:spPr>
            <a:xfrm>
              <a:off x="7499623" y="1504179"/>
              <a:ext cx="652743" cy="1200329"/>
            </a:xfrm>
            <a:prstGeom prst="rect">
              <a:avLst/>
            </a:prstGeom>
          </p:spPr>
          <p:txBody>
            <a:bodyPr wrap="none">
              <a:spAutoFit/>
            </a:bodyPr>
            <a:lstStyle/>
            <a:p>
              <a:r>
                <a:rPr lang="pt-BR" sz="7200" b="1" dirty="0">
                  <a:ln>
                    <a:solidFill>
                      <a:srgbClr val="35FFFF"/>
                    </a:solidFill>
                  </a:ln>
                  <a:noFill/>
                </a:rPr>
                <a:t>2</a:t>
              </a:r>
            </a:p>
          </p:txBody>
        </p:sp>
        <p:sp>
          <p:nvSpPr>
            <p:cNvPr id="175" name="Rectangle 174">
              <a:hlinkClick r:id="rId4" action="ppaction://hlinksldjump" tooltip="2. Escopo"/>
              <a:extLst>
                <a:ext uri="{FF2B5EF4-FFF2-40B4-BE49-F238E27FC236}">
                  <a16:creationId xmlns:a16="http://schemas.microsoft.com/office/drawing/2014/main" id="{649096C0-3705-4082-8AC0-A8BCFA3B906B}"/>
                </a:ext>
              </a:extLst>
            </p:cNvPr>
            <p:cNvSpPr/>
            <p:nvPr/>
          </p:nvSpPr>
          <p:spPr>
            <a:xfrm>
              <a:off x="8184332" y="1736253"/>
              <a:ext cx="3124200" cy="7361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pt-BR" sz="2400" dirty="0">
                  <a:solidFill>
                    <a:schemeClr val="accent5">
                      <a:lumMod val="60000"/>
                      <a:lumOff val="40000"/>
                    </a:schemeClr>
                  </a:solidFill>
                </a:rPr>
                <a:t>Descrição do Estudo de Caso</a:t>
              </a:r>
            </a:p>
            <a:p>
              <a:endParaRPr lang="pt-BR" sz="2400" dirty="0">
                <a:solidFill>
                  <a:srgbClr val="FFE600"/>
                </a:solidFill>
              </a:endParaRPr>
            </a:p>
          </p:txBody>
        </p:sp>
        <p:grpSp>
          <p:nvGrpSpPr>
            <p:cNvPr id="146" name="Group 145">
              <a:extLst>
                <a:ext uri="{FF2B5EF4-FFF2-40B4-BE49-F238E27FC236}">
                  <a16:creationId xmlns:a16="http://schemas.microsoft.com/office/drawing/2014/main" id="{BE07860E-8734-44B1-BE22-CC5E18E2E4DF}"/>
                </a:ext>
              </a:extLst>
            </p:cNvPr>
            <p:cNvGrpSpPr/>
            <p:nvPr/>
          </p:nvGrpSpPr>
          <p:grpSpPr>
            <a:xfrm>
              <a:off x="11207367" y="1692683"/>
              <a:ext cx="814699" cy="823320"/>
              <a:chOff x="-2139731" y="1508125"/>
              <a:chExt cx="1200150" cy="1212850"/>
            </a:xfrm>
          </p:grpSpPr>
          <p:sp>
            <p:nvSpPr>
              <p:cNvPr id="147" name="Freeform 5">
                <a:extLst>
                  <a:ext uri="{FF2B5EF4-FFF2-40B4-BE49-F238E27FC236}">
                    <a16:creationId xmlns:a16="http://schemas.microsoft.com/office/drawing/2014/main" id="{C63BA22E-2B11-4051-98F6-BFAEF8B7A122}"/>
                  </a:ext>
                </a:extLst>
              </p:cNvPr>
              <p:cNvSpPr>
                <a:spLocks/>
              </p:cNvSpPr>
              <p:nvPr/>
            </p:nvSpPr>
            <p:spPr bwMode="auto">
              <a:xfrm>
                <a:off x="-2139731" y="1784350"/>
                <a:ext cx="704850" cy="936625"/>
              </a:xfrm>
              <a:custGeom>
                <a:avLst/>
                <a:gdLst>
                  <a:gd name="T0" fmla="*/ 444 w 444"/>
                  <a:gd name="T1" fmla="*/ 590 h 590"/>
                  <a:gd name="T2" fmla="*/ 46 w 444"/>
                  <a:gd name="T3" fmla="*/ 590 h 590"/>
                  <a:gd name="T4" fmla="*/ 46 w 444"/>
                  <a:gd name="T5" fmla="*/ 590 h 590"/>
                  <a:gd name="T6" fmla="*/ 36 w 444"/>
                  <a:gd name="T7" fmla="*/ 588 h 590"/>
                  <a:gd name="T8" fmla="*/ 28 w 444"/>
                  <a:gd name="T9" fmla="*/ 586 h 590"/>
                  <a:gd name="T10" fmla="*/ 20 w 444"/>
                  <a:gd name="T11" fmla="*/ 582 h 590"/>
                  <a:gd name="T12" fmla="*/ 14 w 444"/>
                  <a:gd name="T13" fmla="*/ 576 h 590"/>
                  <a:gd name="T14" fmla="*/ 8 w 444"/>
                  <a:gd name="T15" fmla="*/ 570 h 590"/>
                  <a:gd name="T16" fmla="*/ 4 w 444"/>
                  <a:gd name="T17" fmla="*/ 562 h 590"/>
                  <a:gd name="T18" fmla="*/ 2 w 444"/>
                  <a:gd name="T19" fmla="*/ 554 h 590"/>
                  <a:gd name="T20" fmla="*/ 0 w 444"/>
                  <a:gd name="T21" fmla="*/ 544 h 590"/>
                  <a:gd name="T22" fmla="*/ 0 w 444"/>
                  <a:gd name="T23" fmla="*/ 0 h 590"/>
                  <a:gd name="T24" fmla="*/ 18 w 444"/>
                  <a:gd name="T25" fmla="*/ 0 h 590"/>
                  <a:gd name="T26" fmla="*/ 18 w 444"/>
                  <a:gd name="T27" fmla="*/ 544 h 590"/>
                  <a:gd name="T28" fmla="*/ 18 w 444"/>
                  <a:gd name="T29" fmla="*/ 544 h 590"/>
                  <a:gd name="T30" fmla="*/ 20 w 444"/>
                  <a:gd name="T31" fmla="*/ 554 h 590"/>
                  <a:gd name="T32" fmla="*/ 26 w 444"/>
                  <a:gd name="T33" fmla="*/ 564 h 590"/>
                  <a:gd name="T34" fmla="*/ 34 w 444"/>
                  <a:gd name="T35" fmla="*/ 568 h 590"/>
                  <a:gd name="T36" fmla="*/ 46 w 444"/>
                  <a:gd name="T37" fmla="*/ 572 h 590"/>
                  <a:gd name="T38" fmla="*/ 426 w 444"/>
                  <a:gd name="T39" fmla="*/ 572 h 590"/>
                  <a:gd name="T40" fmla="*/ 426 w 444"/>
                  <a:gd name="T41" fmla="*/ 36 h 590"/>
                  <a:gd name="T42" fmla="*/ 54 w 444"/>
                  <a:gd name="T43" fmla="*/ 36 h 590"/>
                  <a:gd name="T44" fmla="*/ 54 w 444"/>
                  <a:gd name="T45" fmla="*/ 18 h 590"/>
                  <a:gd name="T46" fmla="*/ 444 w 444"/>
                  <a:gd name="T47" fmla="*/ 18 h 590"/>
                  <a:gd name="T48" fmla="*/ 444 w 444"/>
                  <a:gd name="T49" fmla="*/ 59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4" h="590">
                    <a:moveTo>
                      <a:pt x="444" y="590"/>
                    </a:moveTo>
                    <a:lnTo>
                      <a:pt x="46" y="590"/>
                    </a:lnTo>
                    <a:lnTo>
                      <a:pt x="46" y="590"/>
                    </a:lnTo>
                    <a:lnTo>
                      <a:pt x="36" y="588"/>
                    </a:lnTo>
                    <a:lnTo>
                      <a:pt x="28" y="586"/>
                    </a:lnTo>
                    <a:lnTo>
                      <a:pt x="20" y="582"/>
                    </a:lnTo>
                    <a:lnTo>
                      <a:pt x="14" y="576"/>
                    </a:lnTo>
                    <a:lnTo>
                      <a:pt x="8" y="570"/>
                    </a:lnTo>
                    <a:lnTo>
                      <a:pt x="4" y="562"/>
                    </a:lnTo>
                    <a:lnTo>
                      <a:pt x="2" y="554"/>
                    </a:lnTo>
                    <a:lnTo>
                      <a:pt x="0" y="544"/>
                    </a:lnTo>
                    <a:lnTo>
                      <a:pt x="0" y="0"/>
                    </a:lnTo>
                    <a:lnTo>
                      <a:pt x="18" y="0"/>
                    </a:lnTo>
                    <a:lnTo>
                      <a:pt x="18" y="544"/>
                    </a:lnTo>
                    <a:lnTo>
                      <a:pt x="18" y="544"/>
                    </a:lnTo>
                    <a:lnTo>
                      <a:pt x="20" y="554"/>
                    </a:lnTo>
                    <a:lnTo>
                      <a:pt x="26" y="564"/>
                    </a:lnTo>
                    <a:lnTo>
                      <a:pt x="34" y="568"/>
                    </a:lnTo>
                    <a:lnTo>
                      <a:pt x="46" y="572"/>
                    </a:lnTo>
                    <a:lnTo>
                      <a:pt x="426" y="572"/>
                    </a:lnTo>
                    <a:lnTo>
                      <a:pt x="426" y="36"/>
                    </a:lnTo>
                    <a:lnTo>
                      <a:pt x="54" y="36"/>
                    </a:lnTo>
                    <a:lnTo>
                      <a:pt x="54" y="18"/>
                    </a:lnTo>
                    <a:lnTo>
                      <a:pt x="444" y="18"/>
                    </a:lnTo>
                    <a:lnTo>
                      <a:pt x="444" y="59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48" name="Freeform 6">
                <a:extLst>
                  <a:ext uri="{FF2B5EF4-FFF2-40B4-BE49-F238E27FC236}">
                    <a16:creationId xmlns:a16="http://schemas.microsoft.com/office/drawing/2014/main" id="{97D3595E-B939-45E0-9B8B-CD6FA8E2FA61}"/>
                  </a:ext>
                </a:extLst>
              </p:cNvPr>
              <p:cNvSpPr>
                <a:spLocks/>
              </p:cNvSpPr>
              <p:nvPr/>
            </p:nvSpPr>
            <p:spPr bwMode="auto">
              <a:xfrm>
                <a:off x="-2139731" y="1724025"/>
                <a:ext cx="304800" cy="117475"/>
              </a:xfrm>
              <a:custGeom>
                <a:avLst/>
                <a:gdLst>
                  <a:gd name="T0" fmla="*/ 192 w 192"/>
                  <a:gd name="T1" fmla="*/ 74 h 74"/>
                  <a:gd name="T2" fmla="*/ 38 w 192"/>
                  <a:gd name="T3" fmla="*/ 74 h 74"/>
                  <a:gd name="T4" fmla="*/ 38 w 192"/>
                  <a:gd name="T5" fmla="*/ 74 h 74"/>
                  <a:gd name="T6" fmla="*/ 30 w 192"/>
                  <a:gd name="T7" fmla="*/ 72 h 74"/>
                  <a:gd name="T8" fmla="*/ 24 w 192"/>
                  <a:gd name="T9" fmla="*/ 70 h 74"/>
                  <a:gd name="T10" fmla="*/ 16 w 192"/>
                  <a:gd name="T11" fmla="*/ 68 h 74"/>
                  <a:gd name="T12" fmla="*/ 12 w 192"/>
                  <a:gd name="T13" fmla="*/ 62 h 74"/>
                  <a:gd name="T14" fmla="*/ 6 w 192"/>
                  <a:gd name="T15" fmla="*/ 58 h 74"/>
                  <a:gd name="T16" fmla="*/ 4 w 192"/>
                  <a:gd name="T17" fmla="*/ 50 h 74"/>
                  <a:gd name="T18" fmla="*/ 2 w 192"/>
                  <a:gd name="T19" fmla="*/ 44 h 74"/>
                  <a:gd name="T20" fmla="*/ 0 w 192"/>
                  <a:gd name="T21" fmla="*/ 36 h 74"/>
                  <a:gd name="T22" fmla="*/ 0 w 192"/>
                  <a:gd name="T23" fmla="*/ 36 h 74"/>
                  <a:gd name="T24" fmla="*/ 2 w 192"/>
                  <a:gd name="T25" fmla="*/ 28 h 74"/>
                  <a:gd name="T26" fmla="*/ 4 w 192"/>
                  <a:gd name="T27" fmla="*/ 22 h 74"/>
                  <a:gd name="T28" fmla="*/ 6 w 192"/>
                  <a:gd name="T29" fmla="*/ 16 h 74"/>
                  <a:gd name="T30" fmla="*/ 12 w 192"/>
                  <a:gd name="T31" fmla="*/ 10 h 74"/>
                  <a:gd name="T32" fmla="*/ 16 w 192"/>
                  <a:gd name="T33" fmla="*/ 6 h 74"/>
                  <a:gd name="T34" fmla="*/ 24 w 192"/>
                  <a:gd name="T35" fmla="*/ 2 h 74"/>
                  <a:gd name="T36" fmla="*/ 30 w 192"/>
                  <a:gd name="T37" fmla="*/ 0 h 74"/>
                  <a:gd name="T38" fmla="*/ 38 w 192"/>
                  <a:gd name="T39" fmla="*/ 0 h 74"/>
                  <a:gd name="T40" fmla="*/ 192 w 192"/>
                  <a:gd name="T41" fmla="*/ 0 h 74"/>
                  <a:gd name="T42" fmla="*/ 192 w 192"/>
                  <a:gd name="T43" fmla="*/ 18 h 74"/>
                  <a:gd name="T44" fmla="*/ 38 w 192"/>
                  <a:gd name="T45" fmla="*/ 18 h 74"/>
                  <a:gd name="T46" fmla="*/ 38 w 192"/>
                  <a:gd name="T47" fmla="*/ 18 h 74"/>
                  <a:gd name="T48" fmla="*/ 30 w 192"/>
                  <a:gd name="T49" fmla="*/ 18 h 74"/>
                  <a:gd name="T50" fmla="*/ 24 w 192"/>
                  <a:gd name="T51" fmla="*/ 22 h 74"/>
                  <a:gd name="T52" fmla="*/ 20 w 192"/>
                  <a:gd name="T53" fmla="*/ 28 h 74"/>
                  <a:gd name="T54" fmla="*/ 18 w 192"/>
                  <a:gd name="T55" fmla="*/ 36 h 74"/>
                  <a:gd name="T56" fmla="*/ 18 w 192"/>
                  <a:gd name="T57" fmla="*/ 36 h 74"/>
                  <a:gd name="T58" fmla="*/ 20 w 192"/>
                  <a:gd name="T59" fmla="*/ 44 h 74"/>
                  <a:gd name="T60" fmla="*/ 24 w 192"/>
                  <a:gd name="T61" fmla="*/ 50 h 74"/>
                  <a:gd name="T62" fmla="*/ 30 w 192"/>
                  <a:gd name="T63" fmla="*/ 54 h 74"/>
                  <a:gd name="T64" fmla="*/ 38 w 192"/>
                  <a:gd name="T65" fmla="*/ 56 h 74"/>
                  <a:gd name="T66" fmla="*/ 192 w 192"/>
                  <a:gd name="T67" fmla="*/ 56 h 74"/>
                  <a:gd name="T68" fmla="*/ 192 w 192"/>
                  <a:gd name="T6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2" h="74">
                    <a:moveTo>
                      <a:pt x="192" y="74"/>
                    </a:moveTo>
                    <a:lnTo>
                      <a:pt x="38" y="74"/>
                    </a:lnTo>
                    <a:lnTo>
                      <a:pt x="38" y="74"/>
                    </a:lnTo>
                    <a:lnTo>
                      <a:pt x="30" y="72"/>
                    </a:lnTo>
                    <a:lnTo>
                      <a:pt x="24" y="70"/>
                    </a:lnTo>
                    <a:lnTo>
                      <a:pt x="16" y="68"/>
                    </a:lnTo>
                    <a:lnTo>
                      <a:pt x="12" y="62"/>
                    </a:lnTo>
                    <a:lnTo>
                      <a:pt x="6" y="58"/>
                    </a:lnTo>
                    <a:lnTo>
                      <a:pt x="4" y="50"/>
                    </a:lnTo>
                    <a:lnTo>
                      <a:pt x="2" y="44"/>
                    </a:lnTo>
                    <a:lnTo>
                      <a:pt x="0" y="36"/>
                    </a:lnTo>
                    <a:lnTo>
                      <a:pt x="0" y="36"/>
                    </a:lnTo>
                    <a:lnTo>
                      <a:pt x="2" y="28"/>
                    </a:lnTo>
                    <a:lnTo>
                      <a:pt x="4" y="22"/>
                    </a:lnTo>
                    <a:lnTo>
                      <a:pt x="6" y="16"/>
                    </a:lnTo>
                    <a:lnTo>
                      <a:pt x="12" y="10"/>
                    </a:lnTo>
                    <a:lnTo>
                      <a:pt x="16" y="6"/>
                    </a:lnTo>
                    <a:lnTo>
                      <a:pt x="24" y="2"/>
                    </a:lnTo>
                    <a:lnTo>
                      <a:pt x="30" y="0"/>
                    </a:lnTo>
                    <a:lnTo>
                      <a:pt x="38" y="0"/>
                    </a:lnTo>
                    <a:lnTo>
                      <a:pt x="192" y="0"/>
                    </a:lnTo>
                    <a:lnTo>
                      <a:pt x="192" y="18"/>
                    </a:lnTo>
                    <a:lnTo>
                      <a:pt x="38" y="18"/>
                    </a:lnTo>
                    <a:lnTo>
                      <a:pt x="38" y="18"/>
                    </a:lnTo>
                    <a:lnTo>
                      <a:pt x="30" y="18"/>
                    </a:lnTo>
                    <a:lnTo>
                      <a:pt x="24" y="22"/>
                    </a:lnTo>
                    <a:lnTo>
                      <a:pt x="20" y="28"/>
                    </a:lnTo>
                    <a:lnTo>
                      <a:pt x="18" y="36"/>
                    </a:lnTo>
                    <a:lnTo>
                      <a:pt x="18" y="36"/>
                    </a:lnTo>
                    <a:lnTo>
                      <a:pt x="20" y="44"/>
                    </a:lnTo>
                    <a:lnTo>
                      <a:pt x="24" y="50"/>
                    </a:lnTo>
                    <a:lnTo>
                      <a:pt x="30" y="54"/>
                    </a:lnTo>
                    <a:lnTo>
                      <a:pt x="38" y="56"/>
                    </a:lnTo>
                    <a:lnTo>
                      <a:pt x="192" y="56"/>
                    </a:lnTo>
                    <a:lnTo>
                      <a:pt x="192" y="7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49" name="Freeform 7">
                <a:extLst>
                  <a:ext uri="{FF2B5EF4-FFF2-40B4-BE49-F238E27FC236}">
                    <a16:creationId xmlns:a16="http://schemas.microsoft.com/office/drawing/2014/main" id="{34D4BBC6-E075-4859-8371-BCB385707109}"/>
                  </a:ext>
                </a:extLst>
              </p:cNvPr>
              <p:cNvSpPr>
                <a:spLocks noEditPoints="1"/>
              </p:cNvSpPr>
              <p:nvPr/>
            </p:nvSpPr>
            <p:spPr bwMode="auto">
              <a:xfrm>
                <a:off x="-2003206" y="1946275"/>
                <a:ext cx="434975" cy="434975"/>
              </a:xfrm>
              <a:custGeom>
                <a:avLst/>
                <a:gdLst>
                  <a:gd name="T0" fmla="*/ 136 w 274"/>
                  <a:gd name="T1" fmla="*/ 274 h 274"/>
                  <a:gd name="T2" fmla="*/ 108 w 274"/>
                  <a:gd name="T3" fmla="*/ 272 h 274"/>
                  <a:gd name="T4" fmla="*/ 84 w 274"/>
                  <a:gd name="T5" fmla="*/ 264 h 274"/>
                  <a:gd name="T6" fmla="*/ 60 w 274"/>
                  <a:gd name="T7" fmla="*/ 252 h 274"/>
                  <a:gd name="T8" fmla="*/ 40 w 274"/>
                  <a:gd name="T9" fmla="*/ 234 h 274"/>
                  <a:gd name="T10" fmla="*/ 22 w 274"/>
                  <a:gd name="T11" fmla="*/ 214 h 274"/>
                  <a:gd name="T12" fmla="*/ 10 w 274"/>
                  <a:gd name="T13" fmla="*/ 192 h 274"/>
                  <a:gd name="T14" fmla="*/ 2 w 274"/>
                  <a:gd name="T15" fmla="*/ 166 h 274"/>
                  <a:gd name="T16" fmla="*/ 0 w 274"/>
                  <a:gd name="T17" fmla="*/ 138 h 274"/>
                  <a:gd name="T18" fmla="*/ 0 w 274"/>
                  <a:gd name="T19" fmla="*/ 124 h 274"/>
                  <a:gd name="T20" fmla="*/ 6 w 274"/>
                  <a:gd name="T21" fmla="*/ 98 h 274"/>
                  <a:gd name="T22" fmla="*/ 16 w 274"/>
                  <a:gd name="T23" fmla="*/ 72 h 274"/>
                  <a:gd name="T24" fmla="*/ 30 w 274"/>
                  <a:gd name="T25" fmla="*/ 50 h 274"/>
                  <a:gd name="T26" fmla="*/ 50 w 274"/>
                  <a:gd name="T27" fmla="*/ 32 h 274"/>
                  <a:gd name="T28" fmla="*/ 72 w 274"/>
                  <a:gd name="T29" fmla="*/ 18 h 274"/>
                  <a:gd name="T30" fmla="*/ 96 w 274"/>
                  <a:gd name="T31" fmla="*/ 6 h 274"/>
                  <a:gd name="T32" fmla="*/ 122 w 274"/>
                  <a:gd name="T33" fmla="*/ 2 h 274"/>
                  <a:gd name="T34" fmla="*/ 136 w 274"/>
                  <a:gd name="T35" fmla="*/ 0 h 274"/>
                  <a:gd name="T36" fmla="*/ 164 w 274"/>
                  <a:gd name="T37" fmla="*/ 4 h 274"/>
                  <a:gd name="T38" fmla="*/ 190 w 274"/>
                  <a:gd name="T39" fmla="*/ 12 h 274"/>
                  <a:gd name="T40" fmla="*/ 214 w 274"/>
                  <a:gd name="T41" fmla="*/ 24 h 274"/>
                  <a:gd name="T42" fmla="*/ 234 w 274"/>
                  <a:gd name="T43" fmla="*/ 40 h 274"/>
                  <a:gd name="T44" fmla="*/ 250 w 274"/>
                  <a:gd name="T45" fmla="*/ 62 h 274"/>
                  <a:gd name="T46" fmla="*/ 262 w 274"/>
                  <a:gd name="T47" fmla="*/ 84 h 274"/>
                  <a:gd name="T48" fmla="*/ 270 w 274"/>
                  <a:gd name="T49" fmla="*/ 110 h 274"/>
                  <a:gd name="T50" fmla="*/ 274 w 274"/>
                  <a:gd name="T51" fmla="*/ 138 h 274"/>
                  <a:gd name="T52" fmla="*/ 272 w 274"/>
                  <a:gd name="T53" fmla="*/ 152 h 274"/>
                  <a:gd name="T54" fmla="*/ 268 w 274"/>
                  <a:gd name="T55" fmla="*/ 178 h 274"/>
                  <a:gd name="T56" fmla="*/ 256 w 274"/>
                  <a:gd name="T57" fmla="*/ 202 h 274"/>
                  <a:gd name="T58" fmla="*/ 242 w 274"/>
                  <a:gd name="T59" fmla="*/ 224 h 274"/>
                  <a:gd name="T60" fmla="*/ 224 w 274"/>
                  <a:gd name="T61" fmla="*/ 244 h 274"/>
                  <a:gd name="T62" fmla="*/ 202 w 274"/>
                  <a:gd name="T63" fmla="*/ 258 h 274"/>
                  <a:gd name="T64" fmla="*/ 178 w 274"/>
                  <a:gd name="T65" fmla="*/ 268 h 274"/>
                  <a:gd name="T66" fmla="*/ 150 w 274"/>
                  <a:gd name="T67" fmla="*/ 274 h 274"/>
                  <a:gd name="T68" fmla="*/ 136 w 274"/>
                  <a:gd name="T69" fmla="*/ 274 h 274"/>
                  <a:gd name="T70" fmla="*/ 136 w 274"/>
                  <a:gd name="T71" fmla="*/ 18 h 274"/>
                  <a:gd name="T72" fmla="*/ 112 w 274"/>
                  <a:gd name="T73" fmla="*/ 22 h 274"/>
                  <a:gd name="T74" fmla="*/ 70 w 274"/>
                  <a:gd name="T75" fmla="*/ 40 h 274"/>
                  <a:gd name="T76" fmla="*/ 38 w 274"/>
                  <a:gd name="T77" fmla="*/ 72 h 274"/>
                  <a:gd name="T78" fmla="*/ 20 w 274"/>
                  <a:gd name="T79" fmla="*/ 114 h 274"/>
                  <a:gd name="T80" fmla="*/ 18 w 274"/>
                  <a:gd name="T81" fmla="*/ 138 h 274"/>
                  <a:gd name="T82" fmla="*/ 18 w 274"/>
                  <a:gd name="T83" fmla="*/ 150 h 274"/>
                  <a:gd name="T84" fmla="*/ 26 w 274"/>
                  <a:gd name="T85" fmla="*/ 184 h 274"/>
                  <a:gd name="T86" fmla="*/ 52 w 274"/>
                  <a:gd name="T87" fmla="*/ 222 h 274"/>
                  <a:gd name="T88" fmla="*/ 90 w 274"/>
                  <a:gd name="T89" fmla="*/ 248 h 274"/>
                  <a:gd name="T90" fmla="*/ 124 w 274"/>
                  <a:gd name="T91" fmla="*/ 256 h 274"/>
                  <a:gd name="T92" fmla="*/ 136 w 274"/>
                  <a:gd name="T93" fmla="*/ 256 h 274"/>
                  <a:gd name="T94" fmla="*/ 160 w 274"/>
                  <a:gd name="T95" fmla="*/ 254 h 274"/>
                  <a:gd name="T96" fmla="*/ 202 w 274"/>
                  <a:gd name="T97" fmla="*/ 236 h 274"/>
                  <a:gd name="T98" fmla="*/ 236 w 274"/>
                  <a:gd name="T99" fmla="*/ 204 h 274"/>
                  <a:gd name="T100" fmla="*/ 254 w 274"/>
                  <a:gd name="T101" fmla="*/ 162 h 274"/>
                  <a:gd name="T102" fmla="*/ 256 w 274"/>
                  <a:gd name="T103" fmla="*/ 138 h 274"/>
                  <a:gd name="T104" fmla="*/ 254 w 274"/>
                  <a:gd name="T105" fmla="*/ 126 h 274"/>
                  <a:gd name="T106" fmla="*/ 246 w 274"/>
                  <a:gd name="T107" fmla="*/ 92 h 274"/>
                  <a:gd name="T108" fmla="*/ 220 w 274"/>
                  <a:gd name="T109" fmla="*/ 54 h 274"/>
                  <a:gd name="T110" fmla="*/ 182 w 274"/>
                  <a:gd name="T111" fmla="*/ 28 h 274"/>
                  <a:gd name="T112" fmla="*/ 148 w 274"/>
                  <a:gd name="T113" fmla="*/ 20 h 274"/>
                  <a:gd name="T114" fmla="*/ 136 w 274"/>
                  <a:gd name="T115" fmla="*/ 1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4" h="274">
                    <a:moveTo>
                      <a:pt x="136" y="274"/>
                    </a:moveTo>
                    <a:lnTo>
                      <a:pt x="136" y="274"/>
                    </a:lnTo>
                    <a:lnTo>
                      <a:pt x="122" y="274"/>
                    </a:lnTo>
                    <a:lnTo>
                      <a:pt x="108" y="272"/>
                    </a:lnTo>
                    <a:lnTo>
                      <a:pt x="96" y="268"/>
                    </a:lnTo>
                    <a:lnTo>
                      <a:pt x="84" y="264"/>
                    </a:lnTo>
                    <a:lnTo>
                      <a:pt x="72" y="258"/>
                    </a:lnTo>
                    <a:lnTo>
                      <a:pt x="60" y="252"/>
                    </a:lnTo>
                    <a:lnTo>
                      <a:pt x="50" y="244"/>
                    </a:lnTo>
                    <a:lnTo>
                      <a:pt x="40" y="234"/>
                    </a:lnTo>
                    <a:lnTo>
                      <a:pt x="30" y="224"/>
                    </a:lnTo>
                    <a:lnTo>
                      <a:pt x="22" y="214"/>
                    </a:lnTo>
                    <a:lnTo>
                      <a:pt x="16" y="202"/>
                    </a:lnTo>
                    <a:lnTo>
                      <a:pt x="10" y="192"/>
                    </a:lnTo>
                    <a:lnTo>
                      <a:pt x="6" y="178"/>
                    </a:lnTo>
                    <a:lnTo>
                      <a:pt x="2" y="166"/>
                    </a:lnTo>
                    <a:lnTo>
                      <a:pt x="0" y="152"/>
                    </a:lnTo>
                    <a:lnTo>
                      <a:pt x="0" y="138"/>
                    </a:lnTo>
                    <a:lnTo>
                      <a:pt x="0" y="138"/>
                    </a:lnTo>
                    <a:lnTo>
                      <a:pt x="0" y="124"/>
                    </a:lnTo>
                    <a:lnTo>
                      <a:pt x="2" y="110"/>
                    </a:lnTo>
                    <a:lnTo>
                      <a:pt x="6" y="98"/>
                    </a:lnTo>
                    <a:lnTo>
                      <a:pt x="10" y="84"/>
                    </a:lnTo>
                    <a:lnTo>
                      <a:pt x="16" y="72"/>
                    </a:lnTo>
                    <a:lnTo>
                      <a:pt x="22" y="62"/>
                    </a:lnTo>
                    <a:lnTo>
                      <a:pt x="30" y="50"/>
                    </a:lnTo>
                    <a:lnTo>
                      <a:pt x="40" y="40"/>
                    </a:lnTo>
                    <a:lnTo>
                      <a:pt x="50" y="32"/>
                    </a:lnTo>
                    <a:lnTo>
                      <a:pt x="60" y="24"/>
                    </a:lnTo>
                    <a:lnTo>
                      <a:pt x="72" y="18"/>
                    </a:lnTo>
                    <a:lnTo>
                      <a:pt x="84" y="12"/>
                    </a:lnTo>
                    <a:lnTo>
                      <a:pt x="96" y="6"/>
                    </a:lnTo>
                    <a:lnTo>
                      <a:pt x="108" y="4"/>
                    </a:lnTo>
                    <a:lnTo>
                      <a:pt x="122" y="2"/>
                    </a:lnTo>
                    <a:lnTo>
                      <a:pt x="136" y="0"/>
                    </a:lnTo>
                    <a:lnTo>
                      <a:pt x="136" y="0"/>
                    </a:lnTo>
                    <a:lnTo>
                      <a:pt x="150" y="2"/>
                    </a:lnTo>
                    <a:lnTo>
                      <a:pt x="164" y="4"/>
                    </a:lnTo>
                    <a:lnTo>
                      <a:pt x="178" y="6"/>
                    </a:lnTo>
                    <a:lnTo>
                      <a:pt x="190" y="12"/>
                    </a:lnTo>
                    <a:lnTo>
                      <a:pt x="202" y="18"/>
                    </a:lnTo>
                    <a:lnTo>
                      <a:pt x="214" y="24"/>
                    </a:lnTo>
                    <a:lnTo>
                      <a:pt x="224" y="32"/>
                    </a:lnTo>
                    <a:lnTo>
                      <a:pt x="234" y="40"/>
                    </a:lnTo>
                    <a:lnTo>
                      <a:pt x="242" y="50"/>
                    </a:lnTo>
                    <a:lnTo>
                      <a:pt x="250" y="62"/>
                    </a:lnTo>
                    <a:lnTo>
                      <a:pt x="256" y="72"/>
                    </a:lnTo>
                    <a:lnTo>
                      <a:pt x="262" y="84"/>
                    </a:lnTo>
                    <a:lnTo>
                      <a:pt x="268" y="98"/>
                    </a:lnTo>
                    <a:lnTo>
                      <a:pt x="270" y="110"/>
                    </a:lnTo>
                    <a:lnTo>
                      <a:pt x="272" y="124"/>
                    </a:lnTo>
                    <a:lnTo>
                      <a:pt x="274" y="138"/>
                    </a:lnTo>
                    <a:lnTo>
                      <a:pt x="274" y="138"/>
                    </a:lnTo>
                    <a:lnTo>
                      <a:pt x="272" y="152"/>
                    </a:lnTo>
                    <a:lnTo>
                      <a:pt x="270" y="166"/>
                    </a:lnTo>
                    <a:lnTo>
                      <a:pt x="268" y="178"/>
                    </a:lnTo>
                    <a:lnTo>
                      <a:pt x="262" y="192"/>
                    </a:lnTo>
                    <a:lnTo>
                      <a:pt x="256" y="202"/>
                    </a:lnTo>
                    <a:lnTo>
                      <a:pt x="250" y="214"/>
                    </a:lnTo>
                    <a:lnTo>
                      <a:pt x="242" y="224"/>
                    </a:lnTo>
                    <a:lnTo>
                      <a:pt x="234" y="234"/>
                    </a:lnTo>
                    <a:lnTo>
                      <a:pt x="224" y="244"/>
                    </a:lnTo>
                    <a:lnTo>
                      <a:pt x="214" y="252"/>
                    </a:lnTo>
                    <a:lnTo>
                      <a:pt x="202" y="258"/>
                    </a:lnTo>
                    <a:lnTo>
                      <a:pt x="190" y="264"/>
                    </a:lnTo>
                    <a:lnTo>
                      <a:pt x="178" y="268"/>
                    </a:lnTo>
                    <a:lnTo>
                      <a:pt x="164" y="272"/>
                    </a:lnTo>
                    <a:lnTo>
                      <a:pt x="150" y="274"/>
                    </a:lnTo>
                    <a:lnTo>
                      <a:pt x="136" y="274"/>
                    </a:lnTo>
                    <a:lnTo>
                      <a:pt x="136" y="274"/>
                    </a:lnTo>
                    <a:close/>
                    <a:moveTo>
                      <a:pt x="136" y="18"/>
                    </a:moveTo>
                    <a:lnTo>
                      <a:pt x="136" y="18"/>
                    </a:lnTo>
                    <a:lnTo>
                      <a:pt x="124" y="20"/>
                    </a:lnTo>
                    <a:lnTo>
                      <a:pt x="112" y="22"/>
                    </a:lnTo>
                    <a:lnTo>
                      <a:pt x="90" y="28"/>
                    </a:lnTo>
                    <a:lnTo>
                      <a:pt x="70" y="40"/>
                    </a:lnTo>
                    <a:lnTo>
                      <a:pt x="52" y="54"/>
                    </a:lnTo>
                    <a:lnTo>
                      <a:pt x="38" y="72"/>
                    </a:lnTo>
                    <a:lnTo>
                      <a:pt x="26" y="92"/>
                    </a:lnTo>
                    <a:lnTo>
                      <a:pt x="20" y="114"/>
                    </a:lnTo>
                    <a:lnTo>
                      <a:pt x="18" y="126"/>
                    </a:lnTo>
                    <a:lnTo>
                      <a:pt x="18" y="138"/>
                    </a:lnTo>
                    <a:lnTo>
                      <a:pt x="18" y="138"/>
                    </a:lnTo>
                    <a:lnTo>
                      <a:pt x="18" y="150"/>
                    </a:lnTo>
                    <a:lnTo>
                      <a:pt x="20" y="162"/>
                    </a:lnTo>
                    <a:lnTo>
                      <a:pt x="26" y="184"/>
                    </a:lnTo>
                    <a:lnTo>
                      <a:pt x="38" y="204"/>
                    </a:lnTo>
                    <a:lnTo>
                      <a:pt x="52" y="222"/>
                    </a:lnTo>
                    <a:lnTo>
                      <a:pt x="70" y="236"/>
                    </a:lnTo>
                    <a:lnTo>
                      <a:pt x="90" y="248"/>
                    </a:lnTo>
                    <a:lnTo>
                      <a:pt x="112" y="254"/>
                    </a:lnTo>
                    <a:lnTo>
                      <a:pt x="124" y="256"/>
                    </a:lnTo>
                    <a:lnTo>
                      <a:pt x="136" y="256"/>
                    </a:lnTo>
                    <a:lnTo>
                      <a:pt x="136" y="256"/>
                    </a:lnTo>
                    <a:lnTo>
                      <a:pt x="148" y="256"/>
                    </a:lnTo>
                    <a:lnTo>
                      <a:pt x="160" y="254"/>
                    </a:lnTo>
                    <a:lnTo>
                      <a:pt x="182" y="248"/>
                    </a:lnTo>
                    <a:lnTo>
                      <a:pt x="202" y="236"/>
                    </a:lnTo>
                    <a:lnTo>
                      <a:pt x="220" y="222"/>
                    </a:lnTo>
                    <a:lnTo>
                      <a:pt x="236" y="204"/>
                    </a:lnTo>
                    <a:lnTo>
                      <a:pt x="246" y="184"/>
                    </a:lnTo>
                    <a:lnTo>
                      <a:pt x="254" y="162"/>
                    </a:lnTo>
                    <a:lnTo>
                      <a:pt x="254" y="150"/>
                    </a:lnTo>
                    <a:lnTo>
                      <a:pt x="256" y="138"/>
                    </a:lnTo>
                    <a:lnTo>
                      <a:pt x="256" y="138"/>
                    </a:lnTo>
                    <a:lnTo>
                      <a:pt x="254" y="126"/>
                    </a:lnTo>
                    <a:lnTo>
                      <a:pt x="254" y="114"/>
                    </a:lnTo>
                    <a:lnTo>
                      <a:pt x="246" y="92"/>
                    </a:lnTo>
                    <a:lnTo>
                      <a:pt x="236" y="72"/>
                    </a:lnTo>
                    <a:lnTo>
                      <a:pt x="220" y="54"/>
                    </a:lnTo>
                    <a:lnTo>
                      <a:pt x="202" y="40"/>
                    </a:lnTo>
                    <a:lnTo>
                      <a:pt x="182" y="28"/>
                    </a:lnTo>
                    <a:lnTo>
                      <a:pt x="160" y="22"/>
                    </a:lnTo>
                    <a:lnTo>
                      <a:pt x="148" y="20"/>
                    </a:lnTo>
                    <a:lnTo>
                      <a:pt x="136" y="18"/>
                    </a:lnTo>
                    <a:lnTo>
                      <a:pt x="136"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64" name="Freeform 8">
                <a:extLst>
                  <a:ext uri="{FF2B5EF4-FFF2-40B4-BE49-F238E27FC236}">
                    <a16:creationId xmlns:a16="http://schemas.microsoft.com/office/drawing/2014/main" id="{5F40B31A-05C1-4296-839B-E48390DDF377}"/>
                  </a:ext>
                </a:extLst>
              </p:cNvPr>
              <p:cNvSpPr>
                <a:spLocks noEditPoints="1"/>
              </p:cNvSpPr>
              <p:nvPr/>
            </p:nvSpPr>
            <p:spPr bwMode="auto">
              <a:xfrm>
                <a:off x="-1888906" y="1958975"/>
                <a:ext cx="206375" cy="412750"/>
              </a:xfrm>
              <a:custGeom>
                <a:avLst/>
                <a:gdLst>
                  <a:gd name="T0" fmla="*/ 64 w 130"/>
                  <a:gd name="T1" fmla="*/ 260 h 260"/>
                  <a:gd name="T2" fmla="*/ 52 w 130"/>
                  <a:gd name="T3" fmla="*/ 258 h 260"/>
                  <a:gd name="T4" fmla="*/ 28 w 130"/>
                  <a:gd name="T5" fmla="*/ 238 h 260"/>
                  <a:gd name="T6" fmla="*/ 10 w 130"/>
                  <a:gd name="T7" fmla="*/ 204 h 260"/>
                  <a:gd name="T8" fmla="*/ 0 w 130"/>
                  <a:gd name="T9" fmla="*/ 156 h 260"/>
                  <a:gd name="T10" fmla="*/ 0 w 130"/>
                  <a:gd name="T11" fmla="*/ 130 h 260"/>
                  <a:gd name="T12" fmla="*/ 4 w 130"/>
                  <a:gd name="T13" fmla="*/ 78 h 260"/>
                  <a:gd name="T14" fmla="*/ 18 w 130"/>
                  <a:gd name="T15" fmla="*/ 38 h 260"/>
                  <a:gd name="T16" fmla="*/ 38 w 130"/>
                  <a:gd name="T17" fmla="*/ 10 h 260"/>
                  <a:gd name="T18" fmla="*/ 58 w 130"/>
                  <a:gd name="T19" fmla="*/ 0 h 260"/>
                  <a:gd name="T20" fmla="*/ 64 w 130"/>
                  <a:gd name="T21" fmla="*/ 0 h 260"/>
                  <a:gd name="T22" fmla="*/ 78 w 130"/>
                  <a:gd name="T23" fmla="*/ 2 h 260"/>
                  <a:gd name="T24" fmla="*/ 102 w 130"/>
                  <a:gd name="T25" fmla="*/ 22 h 260"/>
                  <a:gd name="T26" fmla="*/ 118 w 130"/>
                  <a:gd name="T27" fmla="*/ 56 h 260"/>
                  <a:gd name="T28" fmla="*/ 128 w 130"/>
                  <a:gd name="T29" fmla="*/ 104 h 260"/>
                  <a:gd name="T30" fmla="*/ 130 w 130"/>
                  <a:gd name="T31" fmla="*/ 130 h 260"/>
                  <a:gd name="T32" fmla="*/ 124 w 130"/>
                  <a:gd name="T33" fmla="*/ 180 h 260"/>
                  <a:gd name="T34" fmla="*/ 110 w 130"/>
                  <a:gd name="T35" fmla="*/ 222 h 260"/>
                  <a:gd name="T36" fmla="*/ 90 w 130"/>
                  <a:gd name="T37" fmla="*/ 250 h 260"/>
                  <a:gd name="T38" fmla="*/ 72 w 130"/>
                  <a:gd name="T39" fmla="*/ 260 h 260"/>
                  <a:gd name="T40" fmla="*/ 64 w 130"/>
                  <a:gd name="T41" fmla="*/ 260 h 260"/>
                  <a:gd name="T42" fmla="*/ 64 w 130"/>
                  <a:gd name="T43" fmla="*/ 18 h 260"/>
                  <a:gd name="T44" fmla="*/ 48 w 130"/>
                  <a:gd name="T45" fmla="*/ 26 h 260"/>
                  <a:gd name="T46" fmla="*/ 32 w 130"/>
                  <a:gd name="T47" fmla="*/ 48 h 260"/>
                  <a:gd name="T48" fmla="*/ 22 w 130"/>
                  <a:gd name="T49" fmla="*/ 84 h 260"/>
                  <a:gd name="T50" fmla="*/ 18 w 130"/>
                  <a:gd name="T51" fmla="*/ 130 h 260"/>
                  <a:gd name="T52" fmla="*/ 18 w 130"/>
                  <a:gd name="T53" fmla="*/ 154 h 260"/>
                  <a:gd name="T54" fmla="*/ 26 w 130"/>
                  <a:gd name="T55" fmla="*/ 194 h 260"/>
                  <a:gd name="T56" fmla="*/ 40 w 130"/>
                  <a:gd name="T57" fmla="*/ 224 h 260"/>
                  <a:gd name="T58" fmla="*/ 56 w 130"/>
                  <a:gd name="T59" fmla="*/ 240 h 260"/>
                  <a:gd name="T60" fmla="*/ 64 w 130"/>
                  <a:gd name="T61" fmla="*/ 242 h 260"/>
                  <a:gd name="T62" fmla="*/ 82 w 130"/>
                  <a:gd name="T63" fmla="*/ 234 h 260"/>
                  <a:gd name="T64" fmla="*/ 96 w 130"/>
                  <a:gd name="T65" fmla="*/ 210 h 260"/>
                  <a:gd name="T66" fmla="*/ 108 w 130"/>
                  <a:gd name="T67" fmla="*/ 176 h 260"/>
                  <a:gd name="T68" fmla="*/ 112 w 130"/>
                  <a:gd name="T69" fmla="*/ 130 h 260"/>
                  <a:gd name="T70" fmla="*/ 110 w 130"/>
                  <a:gd name="T71" fmla="*/ 106 h 260"/>
                  <a:gd name="T72" fmla="*/ 102 w 130"/>
                  <a:gd name="T73" fmla="*/ 66 h 260"/>
                  <a:gd name="T74" fmla="*/ 90 w 130"/>
                  <a:gd name="T75" fmla="*/ 36 h 260"/>
                  <a:gd name="T76" fmla="*/ 72 w 130"/>
                  <a:gd name="T77" fmla="*/ 20 h 260"/>
                  <a:gd name="T78" fmla="*/ 64 w 130"/>
                  <a:gd name="T79" fmla="*/ 18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0" h="260">
                    <a:moveTo>
                      <a:pt x="64" y="260"/>
                    </a:moveTo>
                    <a:lnTo>
                      <a:pt x="64" y="260"/>
                    </a:lnTo>
                    <a:lnTo>
                      <a:pt x="58" y="260"/>
                    </a:lnTo>
                    <a:lnTo>
                      <a:pt x="52" y="258"/>
                    </a:lnTo>
                    <a:lnTo>
                      <a:pt x="38" y="250"/>
                    </a:lnTo>
                    <a:lnTo>
                      <a:pt x="28" y="238"/>
                    </a:lnTo>
                    <a:lnTo>
                      <a:pt x="18" y="222"/>
                    </a:lnTo>
                    <a:lnTo>
                      <a:pt x="10" y="204"/>
                    </a:lnTo>
                    <a:lnTo>
                      <a:pt x="4" y="180"/>
                    </a:lnTo>
                    <a:lnTo>
                      <a:pt x="0" y="156"/>
                    </a:lnTo>
                    <a:lnTo>
                      <a:pt x="0" y="130"/>
                    </a:lnTo>
                    <a:lnTo>
                      <a:pt x="0" y="130"/>
                    </a:lnTo>
                    <a:lnTo>
                      <a:pt x="0" y="104"/>
                    </a:lnTo>
                    <a:lnTo>
                      <a:pt x="4" y="78"/>
                    </a:lnTo>
                    <a:lnTo>
                      <a:pt x="10" y="56"/>
                    </a:lnTo>
                    <a:lnTo>
                      <a:pt x="18" y="38"/>
                    </a:lnTo>
                    <a:lnTo>
                      <a:pt x="28" y="22"/>
                    </a:lnTo>
                    <a:lnTo>
                      <a:pt x="38" y="10"/>
                    </a:lnTo>
                    <a:lnTo>
                      <a:pt x="52" y="2"/>
                    </a:lnTo>
                    <a:lnTo>
                      <a:pt x="58" y="0"/>
                    </a:lnTo>
                    <a:lnTo>
                      <a:pt x="64" y="0"/>
                    </a:lnTo>
                    <a:lnTo>
                      <a:pt x="64" y="0"/>
                    </a:lnTo>
                    <a:lnTo>
                      <a:pt x="72" y="0"/>
                    </a:lnTo>
                    <a:lnTo>
                      <a:pt x="78" y="2"/>
                    </a:lnTo>
                    <a:lnTo>
                      <a:pt x="90" y="10"/>
                    </a:lnTo>
                    <a:lnTo>
                      <a:pt x="102" y="22"/>
                    </a:lnTo>
                    <a:lnTo>
                      <a:pt x="110" y="38"/>
                    </a:lnTo>
                    <a:lnTo>
                      <a:pt x="118" y="56"/>
                    </a:lnTo>
                    <a:lnTo>
                      <a:pt x="124" y="78"/>
                    </a:lnTo>
                    <a:lnTo>
                      <a:pt x="128" y="104"/>
                    </a:lnTo>
                    <a:lnTo>
                      <a:pt x="130" y="130"/>
                    </a:lnTo>
                    <a:lnTo>
                      <a:pt x="130" y="130"/>
                    </a:lnTo>
                    <a:lnTo>
                      <a:pt x="128" y="156"/>
                    </a:lnTo>
                    <a:lnTo>
                      <a:pt x="124" y="180"/>
                    </a:lnTo>
                    <a:lnTo>
                      <a:pt x="118" y="204"/>
                    </a:lnTo>
                    <a:lnTo>
                      <a:pt x="110" y="222"/>
                    </a:lnTo>
                    <a:lnTo>
                      <a:pt x="102" y="238"/>
                    </a:lnTo>
                    <a:lnTo>
                      <a:pt x="90" y="250"/>
                    </a:lnTo>
                    <a:lnTo>
                      <a:pt x="78" y="258"/>
                    </a:lnTo>
                    <a:lnTo>
                      <a:pt x="72" y="260"/>
                    </a:lnTo>
                    <a:lnTo>
                      <a:pt x="64" y="260"/>
                    </a:lnTo>
                    <a:lnTo>
                      <a:pt x="64" y="260"/>
                    </a:lnTo>
                    <a:close/>
                    <a:moveTo>
                      <a:pt x="64" y="18"/>
                    </a:moveTo>
                    <a:lnTo>
                      <a:pt x="64" y="18"/>
                    </a:lnTo>
                    <a:lnTo>
                      <a:pt x="56" y="20"/>
                    </a:lnTo>
                    <a:lnTo>
                      <a:pt x="48" y="26"/>
                    </a:lnTo>
                    <a:lnTo>
                      <a:pt x="40" y="36"/>
                    </a:lnTo>
                    <a:lnTo>
                      <a:pt x="32" y="48"/>
                    </a:lnTo>
                    <a:lnTo>
                      <a:pt x="26" y="66"/>
                    </a:lnTo>
                    <a:lnTo>
                      <a:pt x="22" y="84"/>
                    </a:lnTo>
                    <a:lnTo>
                      <a:pt x="18" y="106"/>
                    </a:lnTo>
                    <a:lnTo>
                      <a:pt x="18" y="130"/>
                    </a:lnTo>
                    <a:lnTo>
                      <a:pt x="18" y="130"/>
                    </a:lnTo>
                    <a:lnTo>
                      <a:pt x="18" y="154"/>
                    </a:lnTo>
                    <a:lnTo>
                      <a:pt x="22" y="176"/>
                    </a:lnTo>
                    <a:lnTo>
                      <a:pt x="26" y="194"/>
                    </a:lnTo>
                    <a:lnTo>
                      <a:pt x="32" y="210"/>
                    </a:lnTo>
                    <a:lnTo>
                      <a:pt x="40" y="224"/>
                    </a:lnTo>
                    <a:lnTo>
                      <a:pt x="48" y="234"/>
                    </a:lnTo>
                    <a:lnTo>
                      <a:pt x="56" y="240"/>
                    </a:lnTo>
                    <a:lnTo>
                      <a:pt x="64" y="242"/>
                    </a:lnTo>
                    <a:lnTo>
                      <a:pt x="64" y="242"/>
                    </a:lnTo>
                    <a:lnTo>
                      <a:pt x="72" y="240"/>
                    </a:lnTo>
                    <a:lnTo>
                      <a:pt x="82" y="234"/>
                    </a:lnTo>
                    <a:lnTo>
                      <a:pt x="90" y="224"/>
                    </a:lnTo>
                    <a:lnTo>
                      <a:pt x="96" y="210"/>
                    </a:lnTo>
                    <a:lnTo>
                      <a:pt x="102" y="194"/>
                    </a:lnTo>
                    <a:lnTo>
                      <a:pt x="108" y="176"/>
                    </a:lnTo>
                    <a:lnTo>
                      <a:pt x="110" y="154"/>
                    </a:lnTo>
                    <a:lnTo>
                      <a:pt x="112" y="130"/>
                    </a:lnTo>
                    <a:lnTo>
                      <a:pt x="112" y="130"/>
                    </a:lnTo>
                    <a:lnTo>
                      <a:pt x="110" y="106"/>
                    </a:lnTo>
                    <a:lnTo>
                      <a:pt x="108" y="84"/>
                    </a:lnTo>
                    <a:lnTo>
                      <a:pt x="102" y="66"/>
                    </a:lnTo>
                    <a:lnTo>
                      <a:pt x="96" y="48"/>
                    </a:lnTo>
                    <a:lnTo>
                      <a:pt x="90" y="36"/>
                    </a:lnTo>
                    <a:lnTo>
                      <a:pt x="82" y="26"/>
                    </a:lnTo>
                    <a:lnTo>
                      <a:pt x="72" y="20"/>
                    </a:lnTo>
                    <a:lnTo>
                      <a:pt x="64" y="18"/>
                    </a:lnTo>
                    <a:lnTo>
                      <a:pt x="64"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71" name="Rectangle 9">
                <a:extLst>
                  <a:ext uri="{FF2B5EF4-FFF2-40B4-BE49-F238E27FC236}">
                    <a16:creationId xmlns:a16="http://schemas.microsoft.com/office/drawing/2014/main" id="{C729536D-2322-4388-BA10-03AD94FA99BF}"/>
                  </a:ext>
                </a:extLst>
              </p:cNvPr>
              <p:cNvSpPr>
                <a:spLocks noChangeArrowheads="1"/>
              </p:cNvSpPr>
              <p:nvPr/>
            </p:nvSpPr>
            <p:spPr bwMode="auto">
              <a:xfrm>
                <a:off x="-1990506" y="2149475"/>
                <a:ext cx="4064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72" name="Rectangle 10">
                <a:extLst>
                  <a:ext uri="{FF2B5EF4-FFF2-40B4-BE49-F238E27FC236}">
                    <a16:creationId xmlns:a16="http://schemas.microsoft.com/office/drawing/2014/main" id="{C15D8F98-3C28-4D02-B08F-C5D2818F20BC}"/>
                  </a:ext>
                </a:extLst>
              </p:cNvPr>
              <p:cNvSpPr>
                <a:spLocks noChangeArrowheads="1"/>
              </p:cNvSpPr>
              <p:nvPr/>
            </p:nvSpPr>
            <p:spPr bwMode="auto">
              <a:xfrm>
                <a:off x="-1984156" y="2451100"/>
                <a:ext cx="396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73" name="Rectangle 11">
                <a:extLst>
                  <a:ext uri="{FF2B5EF4-FFF2-40B4-BE49-F238E27FC236}">
                    <a16:creationId xmlns:a16="http://schemas.microsoft.com/office/drawing/2014/main" id="{611F29BC-16F5-4721-9F7D-39DA29350B5D}"/>
                  </a:ext>
                </a:extLst>
              </p:cNvPr>
              <p:cNvSpPr>
                <a:spLocks noChangeArrowheads="1"/>
              </p:cNvSpPr>
              <p:nvPr/>
            </p:nvSpPr>
            <p:spPr bwMode="auto">
              <a:xfrm>
                <a:off x="-1911131" y="2527300"/>
                <a:ext cx="2476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74" name="Freeform 12">
                <a:extLst>
                  <a:ext uri="{FF2B5EF4-FFF2-40B4-BE49-F238E27FC236}">
                    <a16:creationId xmlns:a16="http://schemas.microsoft.com/office/drawing/2014/main" id="{167C91B9-2285-4EFF-8555-D75A7BA270F8}"/>
                  </a:ext>
                </a:extLst>
              </p:cNvPr>
              <p:cNvSpPr>
                <a:spLocks/>
              </p:cNvSpPr>
              <p:nvPr/>
            </p:nvSpPr>
            <p:spPr bwMode="auto">
              <a:xfrm>
                <a:off x="-1800006" y="1514475"/>
                <a:ext cx="631825" cy="260350"/>
              </a:xfrm>
              <a:custGeom>
                <a:avLst/>
                <a:gdLst>
                  <a:gd name="T0" fmla="*/ 350 w 398"/>
                  <a:gd name="T1" fmla="*/ 164 h 164"/>
                  <a:gd name="T2" fmla="*/ 350 w 398"/>
                  <a:gd name="T3" fmla="*/ 146 h 164"/>
                  <a:gd name="T4" fmla="*/ 350 w 398"/>
                  <a:gd name="T5" fmla="*/ 146 h 164"/>
                  <a:gd name="T6" fmla="*/ 356 w 398"/>
                  <a:gd name="T7" fmla="*/ 146 h 164"/>
                  <a:gd name="T8" fmla="*/ 362 w 398"/>
                  <a:gd name="T9" fmla="*/ 144 h 164"/>
                  <a:gd name="T10" fmla="*/ 372 w 398"/>
                  <a:gd name="T11" fmla="*/ 138 h 164"/>
                  <a:gd name="T12" fmla="*/ 378 w 398"/>
                  <a:gd name="T13" fmla="*/ 128 h 164"/>
                  <a:gd name="T14" fmla="*/ 380 w 398"/>
                  <a:gd name="T15" fmla="*/ 122 h 164"/>
                  <a:gd name="T16" fmla="*/ 380 w 398"/>
                  <a:gd name="T17" fmla="*/ 114 h 164"/>
                  <a:gd name="T18" fmla="*/ 380 w 398"/>
                  <a:gd name="T19" fmla="*/ 18 h 164"/>
                  <a:gd name="T20" fmla="*/ 18 w 398"/>
                  <a:gd name="T21" fmla="*/ 18 h 164"/>
                  <a:gd name="T22" fmla="*/ 18 w 398"/>
                  <a:gd name="T23" fmla="*/ 114 h 164"/>
                  <a:gd name="T24" fmla="*/ 18 w 398"/>
                  <a:gd name="T25" fmla="*/ 114 h 164"/>
                  <a:gd name="T26" fmla="*/ 18 w 398"/>
                  <a:gd name="T27" fmla="*/ 122 h 164"/>
                  <a:gd name="T28" fmla="*/ 20 w 398"/>
                  <a:gd name="T29" fmla="*/ 128 h 164"/>
                  <a:gd name="T30" fmla="*/ 26 w 398"/>
                  <a:gd name="T31" fmla="*/ 138 h 164"/>
                  <a:gd name="T32" fmla="*/ 36 w 398"/>
                  <a:gd name="T33" fmla="*/ 144 h 164"/>
                  <a:gd name="T34" fmla="*/ 42 w 398"/>
                  <a:gd name="T35" fmla="*/ 146 h 164"/>
                  <a:gd name="T36" fmla="*/ 50 w 398"/>
                  <a:gd name="T37" fmla="*/ 146 h 164"/>
                  <a:gd name="T38" fmla="*/ 50 w 398"/>
                  <a:gd name="T39" fmla="*/ 164 h 164"/>
                  <a:gd name="T40" fmla="*/ 50 w 398"/>
                  <a:gd name="T41" fmla="*/ 164 h 164"/>
                  <a:gd name="T42" fmla="*/ 40 w 398"/>
                  <a:gd name="T43" fmla="*/ 164 h 164"/>
                  <a:gd name="T44" fmla="*/ 30 w 398"/>
                  <a:gd name="T45" fmla="*/ 160 h 164"/>
                  <a:gd name="T46" fmla="*/ 22 w 398"/>
                  <a:gd name="T47" fmla="*/ 156 h 164"/>
                  <a:gd name="T48" fmla="*/ 14 w 398"/>
                  <a:gd name="T49" fmla="*/ 150 h 164"/>
                  <a:gd name="T50" fmla="*/ 8 w 398"/>
                  <a:gd name="T51" fmla="*/ 142 h 164"/>
                  <a:gd name="T52" fmla="*/ 4 w 398"/>
                  <a:gd name="T53" fmla="*/ 134 h 164"/>
                  <a:gd name="T54" fmla="*/ 0 w 398"/>
                  <a:gd name="T55" fmla="*/ 124 h 164"/>
                  <a:gd name="T56" fmla="*/ 0 w 398"/>
                  <a:gd name="T57" fmla="*/ 114 h 164"/>
                  <a:gd name="T58" fmla="*/ 0 w 398"/>
                  <a:gd name="T59" fmla="*/ 0 h 164"/>
                  <a:gd name="T60" fmla="*/ 398 w 398"/>
                  <a:gd name="T61" fmla="*/ 0 h 164"/>
                  <a:gd name="T62" fmla="*/ 398 w 398"/>
                  <a:gd name="T63" fmla="*/ 114 h 164"/>
                  <a:gd name="T64" fmla="*/ 398 w 398"/>
                  <a:gd name="T65" fmla="*/ 114 h 164"/>
                  <a:gd name="T66" fmla="*/ 398 w 398"/>
                  <a:gd name="T67" fmla="*/ 124 h 164"/>
                  <a:gd name="T68" fmla="*/ 396 w 398"/>
                  <a:gd name="T69" fmla="*/ 134 h 164"/>
                  <a:gd name="T70" fmla="*/ 390 w 398"/>
                  <a:gd name="T71" fmla="*/ 142 h 164"/>
                  <a:gd name="T72" fmla="*/ 384 w 398"/>
                  <a:gd name="T73" fmla="*/ 150 h 164"/>
                  <a:gd name="T74" fmla="*/ 378 w 398"/>
                  <a:gd name="T75" fmla="*/ 156 h 164"/>
                  <a:gd name="T76" fmla="*/ 368 w 398"/>
                  <a:gd name="T77" fmla="*/ 160 h 164"/>
                  <a:gd name="T78" fmla="*/ 360 w 398"/>
                  <a:gd name="T79" fmla="*/ 164 h 164"/>
                  <a:gd name="T80" fmla="*/ 350 w 398"/>
                  <a:gd name="T81" fmla="*/ 164 h 164"/>
                  <a:gd name="T82" fmla="*/ 350 w 398"/>
                  <a:gd name="T83"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8" h="164">
                    <a:moveTo>
                      <a:pt x="350" y="164"/>
                    </a:moveTo>
                    <a:lnTo>
                      <a:pt x="350" y="146"/>
                    </a:lnTo>
                    <a:lnTo>
                      <a:pt x="350" y="146"/>
                    </a:lnTo>
                    <a:lnTo>
                      <a:pt x="356" y="146"/>
                    </a:lnTo>
                    <a:lnTo>
                      <a:pt x="362" y="144"/>
                    </a:lnTo>
                    <a:lnTo>
                      <a:pt x="372" y="138"/>
                    </a:lnTo>
                    <a:lnTo>
                      <a:pt x="378" y="128"/>
                    </a:lnTo>
                    <a:lnTo>
                      <a:pt x="380" y="122"/>
                    </a:lnTo>
                    <a:lnTo>
                      <a:pt x="380" y="114"/>
                    </a:lnTo>
                    <a:lnTo>
                      <a:pt x="380" y="18"/>
                    </a:lnTo>
                    <a:lnTo>
                      <a:pt x="18" y="18"/>
                    </a:lnTo>
                    <a:lnTo>
                      <a:pt x="18" y="114"/>
                    </a:lnTo>
                    <a:lnTo>
                      <a:pt x="18" y="114"/>
                    </a:lnTo>
                    <a:lnTo>
                      <a:pt x="18" y="122"/>
                    </a:lnTo>
                    <a:lnTo>
                      <a:pt x="20" y="128"/>
                    </a:lnTo>
                    <a:lnTo>
                      <a:pt x="26" y="138"/>
                    </a:lnTo>
                    <a:lnTo>
                      <a:pt x="36" y="144"/>
                    </a:lnTo>
                    <a:lnTo>
                      <a:pt x="42" y="146"/>
                    </a:lnTo>
                    <a:lnTo>
                      <a:pt x="50" y="146"/>
                    </a:lnTo>
                    <a:lnTo>
                      <a:pt x="50" y="164"/>
                    </a:lnTo>
                    <a:lnTo>
                      <a:pt x="50" y="164"/>
                    </a:lnTo>
                    <a:lnTo>
                      <a:pt x="40" y="164"/>
                    </a:lnTo>
                    <a:lnTo>
                      <a:pt x="30" y="160"/>
                    </a:lnTo>
                    <a:lnTo>
                      <a:pt x="22" y="156"/>
                    </a:lnTo>
                    <a:lnTo>
                      <a:pt x="14" y="150"/>
                    </a:lnTo>
                    <a:lnTo>
                      <a:pt x="8" y="142"/>
                    </a:lnTo>
                    <a:lnTo>
                      <a:pt x="4" y="134"/>
                    </a:lnTo>
                    <a:lnTo>
                      <a:pt x="0" y="124"/>
                    </a:lnTo>
                    <a:lnTo>
                      <a:pt x="0" y="114"/>
                    </a:lnTo>
                    <a:lnTo>
                      <a:pt x="0" y="0"/>
                    </a:lnTo>
                    <a:lnTo>
                      <a:pt x="398" y="0"/>
                    </a:lnTo>
                    <a:lnTo>
                      <a:pt x="398" y="114"/>
                    </a:lnTo>
                    <a:lnTo>
                      <a:pt x="398" y="114"/>
                    </a:lnTo>
                    <a:lnTo>
                      <a:pt x="398" y="124"/>
                    </a:lnTo>
                    <a:lnTo>
                      <a:pt x="396" y="134"/>
                    </a:lnTo>
                    <a:lnTo>
                      <a:pt x="390" y="142"/>
                    </a:lnTo>
                    <a:lnTo>
                      <a:pt x="384" y="150"/>
                    </a:lnTo>
                    <a:lnTo>
                      <a:pt x="378" y="156"/>
                    </a:lnTo>
                    <a:lnTo>
                      <a:pt x="368" y="160"/>
                    </a:lnTo>
                    <a:lnTo>
                      <a:pt x="360" y="164"/>
                    </a:lnTo>
                    <a:lnTo>
                      <a:pt x="350" y="164"/>
                    </a:lnTo>
                    <a:lnTo>
                      <a:pt x="350" y="16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76" name="Rectangle 13">
                <a:extLst>
                  <a:ext uri="{FF2B5EF4-FFF2-40B4-BE49-F238E27FC236}">
                    <a16:creationId xmlns:a16="http://schemas.microsoft.com/office/drawing/2014/main" id="{59AACD96-0335-41F3-B292-193DB9BB8E63}"/>
                  </a:ext>
                </a:extLst>
              </p:cNvPr>
              <p:cNvSpPr>
                <a:spLocks noChangeArrowheads="1"/>
              </p:cNvSpPr>
              <p:nvPr/>
            </p:nvSpPr>
            <p:spPr bwMode="auto">
              <a:xfrm>
                <a:off x="-1676181"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78" name="Rectangle 14">
                <a:extLst>
                  <a:ext uri="{FF2B5EF4-FFF2-40B4-BE49-F238E27FC236}">
                    <a16:creationId xmlns:a16="http://schemas.microsoft.com/office/drawing/2014/main" id="{FD7D3BF6-94D8-443C-A4E4-E73A71D07CC8}"/>
                  </a:ext>
                </a:extLst>
              </p:cNvPr>
              <p:cNvSpPr>
                <a:spLocks noChangeArrowheads="1"/>
              </p:cNvSpPr>
              <p:nvPr/>
            </p:nvSpPr>
            <p:spPr bwMode="auto">
              <a:xfrm>
                <a:off x="-1603156" y="1752600"/>
                <a:ext cx="22225"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1" name="Rectangle 15">
                <a:extLst>
                  <a:ext uri="{FF2B5EF4-FFF2-40B4-BE49-F238E27FC236}">
                    <a16:creationId xmlns:a16="http://schemas.microsoft.com/office/drawing/2014/main" id="{6079CE91-E999-4C8E-96AF-BDD62FD5F733}"/>
                  </a:ext>
                </a:extLst>
              </p:cNvPr>
              <p:cNvSpPr>
                <a:spLocks noChangeArrowheads="1"/>
              </p:cNvSpPr>
              <p:nvPr/>
            </p:nvSpPr>
            <p:spPr bwMode="auto">
              <a:xfrm>
                <a:off x="-1526956"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3" name="Rectangle 16">
                <a:extLst>
                  <a:ext uri="{FF2B5EF4-FFF2-40B4-BE49-F238E27FC236}">
                    <a16:creationId xmlns:a16="http://schemas.microsoft.com/office/drawing/2014/main" id="{1EC0AB87-A0D5-42AB-A651-317D58D50D31}"/>
                  </a:ext>
                </a:extLst>
              </p:cNvPr>
              <p:cNvSpPr>
                <a:spLocks noChangeArrowheads="1"/>
              </p:cNvSpPr>
              <p:nvPr/>
            </p:nvSpPr>
            <p:spPr bwMode="auto">
              <a:xfrm>
                <a:off x="-1450756"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5" name="Rectangle 17">
                <a:extLst>
                  <a:ext uri="{FF2B5EF4-FFF2-40B4-BE49-F238E27FC236}">
                    <a16:creationId xmlns:a16="http://schemas.microsoft.com/office/drawing/2014/main" id="{04023472-666B-4E78-BFA9-026DD096B62A}"/>
                  </a:ext>
                </a:extLst>
              </p:cNvPr>
              <p:cNvSpPr>
                <a:spLocks noChangeArrowheads="1"/>
              </p:cNvSpPr>
              <p:nvPr/>
            </p:nvSpPr>
            <p:spPr bwMode="auto">
              <a:xfrm>
                <a:off x="-1377731" y="1752600"/>
                <a:ext cx="22225"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6" name="Rectangle 18">
                <a:extLst>
                  <a:ext uri="{FF2B5EF4-FFF2-40B4-BE49-F238E27FC236}">
                    <a16:creationId xmlns:a16="http://schemas.microsoft.com/office/drawing/2014/main" id="{F4C9DF6E-1B95-4BDD-9D12-1DA2DA857754}"/>
                  </a:ext>
                </a:extLst>
              </p:cNvPr>
              <p:cNvSpPr>
                <a:spLocks noChangeArrowheads="1"/>
              </p:cNvSpPr>
              <p:nvPr/>
            </p:nvSpPr>
            <p:spPr bwMode="auto">
              <a:xfrm>
                <a:off x="-1301531"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7" name="Rectangle 19">
                <a:extLst>
                  <a:ext uri="{FF2B5EF4-FFF2-40B4-BE49-F238E27FC236}">
                    <a16:creationId xmlns:a16="http://schemas.microsoft.com/office/drawing/2014/main" id="{BF5D3D27-73A2-415E-8F6B-48F26D7A3588}"/>
                  </a:ext>
                </a:extLst>
              </p:cNvPr>
              <p:cNvSpPr>
                <a:spLocks noChangeArrowheads="1"/>
              </p:cNvSpPr>
              <p:nvPr/>
            </p:nvSpPr>
            <p:spPr bwMode="auto">
              <a:xfrm>
                <a:off x="-1666656" y="1616075"/>
                <a:ext cx="3746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8" name="Rectangle 20">
                <a:extLst>
                  <a:ext uri="{FF2B5EF4-FFF2-40B4-BE49-F238E27FC236}">
                    <a16:creationId xmlns:a16="http://schemas.microsoft.com/office/drawing/2014/main" id="{5E90F7A6-A91C-4A61-9D5D-A57F74AFFA29}"/>
                  </a:ext>
                </a:extLst>
              </p:cNvPr>
              <p:cNvSpPr>
                <a:spLocks noChangeArrowheads="1"/>
              </p:cNvSpPr>
              <p:nvPr/>
            </p:nvSpPr>
            <p:spPr bwMode="auto">
              <a:xfrm>
                <a:off x="-1380906" y="1825625"/>
                <a:ext cx="28575" cy="39052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89" name="Rectangle 21">
                <a:extLst>
                  <a:ext uri="{FF2B5EF4-FFF2-40B4-BE49-F238E27FC236}">
                    <a16:creationId xmlns:a16="http://schemas.microsoft.com/office/drawing/2014/main" id="{8B11D57B-D714-418B-9646-2B6F8FC2A6BE}"/>
                  </a:ext>
                </a:extLst>
              </p:cNvPr>
              <p:cNvSpPr>
                <a:spLocks noChangeArrowheads="1"/>
              </p:cNvSpPr>
              <p:nvPr/>
            </p:nvSpPr>
            <p:spPr bwMode="auto">
              <a:xfrm>
                <a:off x="-1317406" y="1825625"/>
                <a:ext cx="28575" cy="33020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0" name="Freeform 22">
                <a:extLst>
                  <a:ext uri="{FF2B5EF4-FFF2-40B4-BE49-F238E27FC236}">
                    <a16:creationId xmlns:a16="http://schemas.microsoft.com/office/drawing/2014/main" id="{74546DA9-85BF-49A1-868A-3F348E1DB44F}"/>
                  </a:ext>
                </a:extLst>
              </p:cNvPr>
              <p:cNvSpPr>
                <a:spLocks noEditPoints="1"/>
              </p:cNvSpPr>
              <p:nvPr/>
            </p:nvSpPr>
            <p:spPr bwMode="auto">
              <a:xfrm>
                <a:off x="-1390431" y="2266950"/>
                <a:ext cx="114300" cy="180975"/>
              </a:xfrm>
              <a:custGeom>
                <a:avLst/>
                <a:gdLst>
                  <a:gd name="T0" fmla="*/ 72 w 72"/>
                  <a:gd name="T1" fmla="*/ 114 h 114"/>
                  <a:gd name="T2" fmla="*/ 0 w 72"/>
                  <a:gd name="T3" fmla="*/ 114 h 114"/>
                  <a:gd name="T4" fmla="*/ 0 w 72"/>
                  <a:gd name="T5" fmla="*/ 0 h 114"/>
                  <a:gd name="T6" fmla="*/ 72 w 72"/>
                  <a:gd name="T7" fmla="*/ 0 h 114"/>
                  <a:gd name="T8" fmla="*/ 72 w 72"/>
                  <a:gd name="T9" fmla="*/ 114 h 114"/>
                  <a:gd name="T10" fmla="*/ 18 w 72"/>
                  <a:gd name="T11" fmla="*/ 96 h 114"/>
                  <a:gd name="T12" fmla="*/ 54 w 72"/>
                  <a:gd name="T13" fmla="*/ 96 h 114"/>
                  <a:gd name="T14" fmla="*/ 54 w 72"/>
                  <a:gd name="T15" fmla="*/ 18 h 114"/>
                  <a:gd name="T16" fmla="*/ 18 w 72"/>
                  <a:gd name="T17" fmla="*/ 18 h 114"/>
                  <a:gd name="T18" fmla="*/ 18 w 72"/>
                  <a:gd name="T19"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114">
                    <a:moveTo>
                      <a:pt x="72" y="114"/>
                    </a:moveTo>
                    <a:lnTo>
                      <a:pt x="0" y="114"/>
                    </a:lnTo>
                    <a:lnTo>
                      <a:pt x="0" y="0"/>
                    </a:lnTo>
                    <a:lnTo>
                      <a:pt x="72" y="0"/>
                    </a:lnTo>
                    <a:lnTo>
                      <a:pt x="72" y="114"/>
                    </a:lnTo>
                    <a:close/>
                    <a:moveTo>
                      <a:pt x="18" y="96"/>
                    </a:moveTo>
                    <a:lnTo>
                      <a:pt x="54" y="96"/>
                    </a:lnTo>
                    <a:lnTo>
                      <a:pt x="54" y="18"/>
                    </a:lnTo>
                    <a:lnTo>
                      <a:pt x="18" y="18"/>
                    </a:lnTo>
                    <a:lnTo>
                      <a:pt x="18" y="9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1" name="Freeform 23">
                <a:extLst>
                  <a:ext uri="{FF2B5EF4-FFF2-40B4-BE49-F238E27FC236}">
                    <a16:creationId xmlns:a16="http://schemas.microsoft.com/office/drawing/2014/main" id="{D8FFF4B4-9EF0-44B9-9E53-153022B9E0E7}"/>
                  </a:ext>
                </a:extLst>
              </p:cNvPr>
              <p:cNvSpPr>
                <a:spLocks/>
              </p:cNvSpPr>
              <p:nvPr/>
            </p:nvSpPr>
            <p:spPr bwMode="auto">
              <a:xfrm>
                <a:off x="-1450756" y="1746250"/>
                <a:ext cx="282575" cy="774700"/>
              </a:xfrm>
              <a:custGeom>
                <a:avLst/>
                <a:gdLst>
                  <a:gd name="T0" fmla="*/ 178 w 178"/>
                  <a:gd name="T1" fmla="*/ 488 h 488"/>
                  <a:gd name="T2" fmla="*/ 0 w 178"/>
                  <a:gd name="T3" fmla="*/ 488 h 488"/>
                  <a:gd name="T4" fmla="*/ 0 w 178"/>
                  <a:gd name="T5" fmla="*/ 470 h 488"/>
                  <a:gd name="T6" fmla="*/ 160 w 178"/>
                  <a:gd name="T7" fmla="*/ 470 h 488"/>
                  <a:gd name="T8" fmla="*/ 160 w 178"/>
                  <a:gd name="T9" fmla="*/ 36 h 488"/>
                  <a:gd name="T10" fmla="*/ 160 w 178"/>
                  <a:gd name="T11" fmla="*/ 36 h 488"/>
                  <a:gd name="T12" fmla="*/ 160 w 178"/>
                  <a:gd name="T13" fmla="*/ 30 h 488"/>
                  <a:gd name="T14" fmla="*/ 156 w 178"/>
                  <a:gd name="T15" fmla="*/ 24 h 488"/>
                  <a:gd name="T16" fmla="*/ 150 w 178"/>
                  <a:gd name="T17" fmla="*/ 20 h 488"/>
                  <a:gd name="T18" fmla="*/ 142 w 178"/>
                  <a:gd name="T19" fmla="*/ 18 h 488"/>
                  <a:gd name="T20" fmla="*/ 130 w 178"/>
                  <a:gd name="T21" fmla="*/ 18 h 488"/>
                  <a:gd name="T22" fmla="*/ 130 w 178"/>
                  <a:gd name="T23" fmla="*/ 0 h 488"/>
                  <a:gd name="T24" fmla="*/ 142 w 178"/>
                  <a:gd name="T25" fmla="*/ 0 h 488"/>
                  <a:gd name="T26" fmla="*/ 142 w 178"/>
                  <a:gd name="T27" fmla="*/ 0 h 488"/>
                  <a:gd name="T28" fmla="*/ 150 w 178"/>
                  <a:gd name="T29" fmla="*/ 2 h 488"/>
                  <a:gd name="T30" fmla="*/ 156 w 178"/>
                  <a:gd name="T31" fmla="*/ 4 h 488"/>
                  <a:gd name="T32" fmla="*/ 164 w 178"/>
                  <a:gd name="T33" fmla="*/ 6 h 488"/>
                  <a:gd name="T34" fmla="*/ 168 w 178"/>
                  <a:gd name="T35" fmla="*/ 10 h 488"/>
                  <a:gd name="T36" fmla="*/ 172 w 178"/>
                  <a:gd name="T37" fmla="*/ 16 h 488"/>
                  <a:gd name="T38" fmla="*/ 176 w 178"/>
                  <a:gd name="T39" fmla="*/ 22 h 488"/>
                  <a:gd name="T40" fmla="*/ 178 w 178"/>
                  <a:gd name="T41" fmla="*/ 30 h 488"/>
                  <a:gd name="T42" fmla="*/ 178 w 178"/>
                  <a:gd name="T43" fmla="*/ 36 h 488"/>
                  <a:gd name="T44" fmla="*/ 178 w 178"/>
                  <a:gd name="T45" fmla="*/ 488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8" h="488">
                    <a:moveTo>
                      <a:pt x="178" y="488"/>
                    </a:moveTo>
                    <a:lnTo>
                      <a:pt x="0" y="488"/>
                    </a:lnTo>
                    <a:lnTo>
                      <a:pt x="0" y="470"/>
                    </a:lnTo>
                    <a:lnTo>
                      <a:pt x="160" y="470"/>
                    </a:lnTo>
                    <a:lnTo>
                      <a:pt x="160" y="36"/>
                    </a:lnTo>
                    <a:lnTo>
                      <a:pt x="160" y="36"/>
                    </a:lnTo>
                    <a:lnTo>
                      <a:pt x="160" y="30"/>
                    </a:lnTo>
                    <a:lnTo>
                      <a:pt x="156" y="24"/>
                    </a:lnTo>
                    <a:lnTo>
                      <a:pt x="150" y="20"/>
                    </a:lnTo>
                    <a:lnTo>
                      <a:pt x="142" y="18"/>
                    </a:lnTo>
                    <a:lnTo>
                      <a:pt x="130" y="18"/>
                    </a:lnTo>
                    <a:lnTo>
                      <a:pt x="130" y="0"/>
                    </a:lnTo>
                    <a:lnTo>
                      <a:pt x="142" y="0"/>
                    </a:lnTo>
                    <a:lnTo>
                      <a:pt x="142" y="0"/>
                    </a:lnTo>
                    <a:lnTo>
                      <a:pt x="150" y="2"/>
                    </a:lnTo>
                    <a:lnTo>
                      <a:pt x="156" y="4"/>
                    </a:lnTo>
                    <a:lnTo>
                      <a:pt x="164" y="6"/>
                    </a:lnTo>
                    <a:lnTo>
                      <a:pt x="168" y="10"/>
                    </a:lnTo>
                    <a:lnTo>
                      <a:pt x="172" y="16"/>
                    </a:lnTo>
                    <a:lnTo>
                      <a:pt x="176" y="22"/>
                    </a:lnTo>
                    <a:lnTo>
                      <a:pt x="178" y="30"/>
                    </a:lnTo>
                    <a:lnTo>
                      <a:pt x="178" y="36"/>
                    </a:lnTo>
                    <a:lnTo>
                      <a:pt x="17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2" name="Freeform 24">
                <a:extLst>
                  <a:ext uri="{FF2B5EF4-FFF2-40B4-BE49-F238E27FC236}">
                    <a16:creationId xmlns:a16="http://schemas.microsoft.com/office/drawing/2014/main" id="{060E9F48-B89D-4FAD-A663-CAE10950B552}"/>
                  </a:ext>
                </a:extLst>
              </p:cNvPr>
              <p:cNvSpPr>
                <a:spLocks noEditPoints="1"/>
              </p:cNvSpPr>
              <p:nvPr/>
            </p:nvSpPr>
            <p:spPr bwMode="auto">
              <a:xfrm>
                <a:off x="-1117381" y="1508125"/>
                <a:ext cx="114300" cy="974725"/>
              </a:xfrm>
              <a:custGeom>
                <a:avLst/>
                <a:gdLst>
                  <a:gd name="T0" fmla="*/ 36 w 72"/>
                  <a:gd name="T1" fmla="*/ 614 h 614"/>
                  <a:gd name="T2" fmla="*/ 36 w 72"/>
                  <a:gd name="T3" fmla="*/ 614 h 614"/>
                  <a:gd name="T4" fmla="*/ 36 w 72"/>
                  <a:gd name="T5" fmla="*/ 614 h 614"/>
                  <a:gd name="T6" fmla="*/ 36 w 72"/>
                  <a:gd name="T7" fmla="*/ 614 h 614"/>
                  <a:gd name="T8" fmla="*/ 30 w 72"/>
                  <a:gd name="T9" fmla="*/ 612 h 614"/>
                  <a:gd name="T10" fmla="*/ 24 w 72"/>
                  <a:gd name="T11" fmla="*/ 610 h 614"/>
                  <a:gd name="T12" fmla="*/ 20 w 72"/>
                  <a:gd name="T13" fmla="*/ 606 h 614"/>
                  <a:gd name="T14" fmla="*/ 18 w 72"/>
                  <a:gd name="T15" fmla="*/ 600 h 614"/>
                  <a:gd name="T16" fmla="*/ 0 w 72"/>
                  <a:gd name="T17" fmla="*/ 552 h 614"/>
                  <a:gd name="T18" fmla="*/ 0 w 72"/>
                  <a:gd name="T19" fmla="*/ 38 h 614"/>
                  <a:gd name="T20" fmla="*/ 0 w 72"/>
                  <a:gd name="T21" fmla="*/ 38 h 614"/>
                  <a:gd name="T22" fmla="*/ 2 w 72"/>
                  <a:gd name="T23" fmla="*/ 32 h 614"/>
                  <a:gd name="T24" fmla="*/ 4 w 72"/>
                  <a:gd name="T25" fmla="*/ 24 h 614"/>
                  <a:gd name="T26" fmla="*/ 6 w 72"/>
                  <a:gd name="T27" fmla="*/ 18 h 614"/>
                  <a:gd name="T28" fmla="*/ 12 w 72"/>
                  <a:gd name="T29" fmla="*/ 12 h 614"/>
                  <a:gd name="T30" fmla="*/ 16 w 72"/>
                  <a:gd name="T31" fmla="*/ 6 h 614"/>
                  <a:gd name="T32" fmla="*/ 22 w 72"/>
                  <a:gd name="T33" fmla="*/ 4 h 614"/>
                  <a:gd name="T34" fmla="*/ 30 w 72"/>
                  <a:gd name="T35" fmla="*/ 2 h 614"/>
                  <a:gd name="T36" fmla="*/ 36 w 72"/>
                  <a:gd name="T37" fmla="*/ 0 h 614"/>
                  <a:gd name="T38" fmla="*/ 36 w 72"/>
                  <a:gd name="T39" fmla="*/ 0 h 614"/>
                  <a:gd name="T40" fmla="*/ 44 w 72"/>
                  <a:gd name="T41" fmla="*/ 2 h 614"/>
                  <a:gd name="T42" fmla="*/ 50 w 72"/>
                  <a:gd name="T43" fmla="*/ 4 h 614"/>
                  <a:gd name="T44" fmla="*/ 56 w 72"/>
                  <a:gd name="T45" fmla="*/ 6 h 614"/>
                  <a:gd name="T46" fmla="*/ 62 w 72"/>
                  <a:gd name="T47" fmla="*/ 12 h 614"/>
                  <a:gd name="T48" fmla="*/ 66 w 72"/>
                  <a:gd name="T49" fmla="*/ 18 h 614"/>
                  <a:gd name="T50" fmla="*/ 70 w 72"/>
                  <a:gd name="T51" fmla="*/ 24 h 614"/>
                  <a:gd name="T52" fmla="*/ 72 w 72"/>
                  <a:gd name="T53" fmla="*/ 32 h 614"/>
                  <a:gd name="T54" fmla="*/ 72 w 72"/>
                  <a:gd name="T55" fmla="*/ 38 h 614"/>
                  <a:gd name="T56" fmla="*/ 72 w 72"/>
                  <a:gd name="T57" fmla="*/ 554 h 614"/>
                  <a:gd name="T58" fmla="*/ 56 w 72"/>
                  <a:gd name="T59" fmla="*/ 600 h 614"/>
                  <a:gd name="T60" fmla="*/ 56 w 72"/>
                  <a:gd name="T61" fmla="*/ 600 h 614"/>
                  <a:gd name="T62" fmla="*/ 52 w 72"/>
                  <a:gd name="T63" fmla="*/ 606 h 614"/>
                  <a:gd name="T64" fmla="*/ 48 w 72"/>
                  <a:gd name="T65" fmla="*/ 610 h 614"/>
                  <a:gd name="T66" fmla="*/ 42 w 72"/>
                  <a:gd name="T67" fmla="*/ 612 h 614"/>
                  <a:gd name="T68" fmla="*/ 36 w 72"/>
                  <a:gd name="T69" fmla="*/ 614 h 614"/>
                  <a:gd name="T70" fmla="*/ 36 w 72"/>
                  <a:gd name="T71" fmla="*/ 614 h 614"/>
                  <a:gd name="T72" fmla="*/ 18 w 72"/>
                  <a:gd name="T73" fmla="*/ 550 h 614"/>
                  <a:gd name="T74" fmla="*/ 34 w 72"/>
                  <a:gd name="T75" fmla="*/ 594 h 614"/>
                  <a:gd name="T76" fmla="*/ 34 w 72"/>
                  <a:gd name="T77" fmla="*/ 594 h 614"/>
                  <a:gd name="T78" fmla="*/ 36 w 72"/>
                  <a:gd name="T79" fmla="*/ 596 h 614"/>
                  <a:gd name="T80" fmla="*/ 36 w 72"/>
                  <a:gd name="T81" fmla="*/ 596 h 614"/>
                  <a:gd name="T82" fmla="*/ 36 w 72"/>
                  <a:gd name="T83" fmla="*/ 596 h 614"/>
                  <a:gd name="T84" fmla="*/ 38 w 72"/>
                  <a:gd name="T85" fmla="*/ 594 h 614"/>
                  <a:gd name="T86" fmla="*/ 54 w 72"/>
                  <a:gd name="T87" fmla="*/ 550 h 614"/>
                  <a:gd name="T88" fmla="*/ 54 w 72"/>
                  <a:gd name="T89" fmla="*/ 38 h 614"/>
                  <a:gd name="T90" fmla="*/ 54 w 72"/>
                  <a:gd name="T91" fmla="*/ 38 h 614"/>
                  <a:gd name="T92" fmla="*/ 54 w 72"/>
                  <a:gd name="T93" fmla="*/ 30 h 614"/>
                  <a:gd name="T94" fmla="*/ 50 w 72"/>
                  <a:gd name="T95" fmla="*/ 24 h 614"/>
                  <a:gd name="T96" fmla="*/ 44 w 72"/>
                  <a:gd name="T97" fmla="*/ 20 h 614"/>
                  <a:gd name="T98" fmla="*/ 36 w 72"/>
                  <a:gd name="T99" fmla="*/ 18 h 614"/>
                  <a:gd name="T100" fmla="*/ 36 w 72"/>
                  <a:gd name="T101" fmla="*/ 18 h 614"/>
                  <a:gd name="T102" fmla="*/ 30 w 72"/>
                  <a:gd name="T103" fmla="*/ 20 h 614"/>
                  <a:gd name="T104" fmla="*/ 24 w 72"/>
                  <a:gd name="T105" fmla="*/ 24 h 614"/>
                  <a:gd name="T106" fmla="*/ 20 w 72"/>
                  <a:gd name="T107" fmla="*/ 30 h 614"/>
                  <a:gd name="T108" fmla="*/ 18 w 72"/>
                  <a:gd name="T109" fmla="*/ 38 h 614"/>
                  <a:gd name="T110" fmla="*/ 18 w 72"/>
                  <a:gd name="T111" fmla="*/ 55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2" h="614">
                    <a:moveTo>
                      <a:pt x="36" y="614"/>
                    </a:moveTo>
                    <a:lnTo>
                      <a:pt x="36" y="614"/>
                    </a:lnTo>
                    <a:lnTo>
                      <a:pt x="36" y="614"/>
                    </a:lnTo>
                    <a:lnTo>
                      <a:pt x="36" y="614"/>
                    </a:lnTo>
                    <a:lnTo>
                      <a:pt x="30" y="612"/>
                    </a:lnTo>
                    <a:lnTo>
                      <a:pt x="24" y="610"/>
                    </a:lnTo>
                    <a:lnTo>
                      <a:pt x="20" y="606"/>
                    </a:lnTo>
                    <a:lnTo>
                      <a:pt x="18" y="600"/>
                    </a:lnTo>
                    <a:lnTo>
                      <a:pt x="0" y="552"/>
                    </a:lnTo>
                    <a:lnTo>
                      <a:pt x="0" y="38"/>
                    </a:lnTo>
                    <a:lnTo>
                      <a:pt x="0" y="38"/>
                    </a:lnTo>
                    <a:lnTo>
                      <a:pt x="2" y="32"/>
                    </a:lnTo>
                    <a:lnTo>
                      <a:pt x="4" y="24"/>
                    </a:lnTo>
                    <a:lnTo>
                      <a:pt x="6" y="18"/>
                    </a:lnTo>
                    <a:lnTo>
                      <a:pt x="12" y="12"/>
                    </a:lnTo>
                    <a:lnTo>
                      <a:pt x="16" y="6"/>
                    </a:lnTo>
                    <a:lnTo>
                      <a:pt x="22" y="4"/>
                    </a:lnTo>
                    <a:lnTo>
                      <a:pt x="30" y="2"/>
                    </a:lnTo>
                    <a:lnTo>
                      <a:pt x="36" y="0"/>
                    </a:lnTo>
                    <a:lnTo>
                      <a:pt x="36" y="0"/>
                    </a:lnTo>
                    <a:lnTo>
                      <a:pt x="44" y="2"/>
                    </a:lnTo>
                    <a:lnTo>
                      <a:pt x="50" y="4"/>
                    </a:lnTo>
                    <a:lnTo>
                      <a:pt x="56" y="6"/>
                    </a:lnTo>
                    <a:lnTo>
                      <a:pt x="62" y="12"/>
                    </a:lnTo>
                    <a:lnTo>
                      <a:pt x="66" y="18"/>
                    </a:lnTo>
                    <a:lnTo>
                      <a:pt x="70" y="24"/>
                    </a:lnTo>
                    <a:lnTo>
                      <a:pt x="72" y="32"/>
                    </a:lnTo>
                    <a:lnTo>
                      <a:pt x="72" y="38"/>
                    </a:lnTo>
                    <a:lnTo>
                      <a:pt x="72" y="554"/>
                    </a:lnTo>
                    <a:lnTo>
                      <a:pt x="56" y="600"/>
                    </a:lnTo>
                    <a:lnTo>
                      <a:pt x="56" y="600"/>
                    </a:lnTo>
                    <a:lnTo>
                      <a:pt x="52" y="606"/>
                    </a:lnTo>
                    <a:lnTo>
                      <a:pt x="48" y="610"/>
                    </a:lnTo>
                    <a:lnTo>
                      <a:pt x="42" y="612"/>
                    </a:lnTo>
                    <a:lnTo>
                      <a:pt x="36" y="614"/>
                    </a:lnTo>
                    <a:lnTo>
                      <a:pt x="36" y="614"/>
                    </a:lnTo>
                    <a:close/>
                    <a:moveTo>
                      <a:pt x="18" y="550"/>
                    </a:moveTo>
                    <a:lnTo>
                      <a:pt x="34" y="594"/>
                    </a:lnTo>
                    <a:lnTo>
                      <a:pt x="34" y="594"/>
                    </a:lnTo>
                    <a:lnTo>
                      <a:pt x="36" y="596"/>
                    </a:lnTo>
                    <a:lnTo>
                      <a:pt x="36" y="596"/>
                    </a:lnTo>
                    <a:lnTo>
                      <a:pt x="36" y="596"/>
                    </a:lnTo>
                    <a:lnTo>
                      <a:pt x="38" y="594"/>
                    </a:lnTo>
                    <a:lnTo>
                      <a:pt x="54" y="550"/>
                    </a:lnTo>
                    <a:lnTo>
                      <a:pt x="54" y="38"/>
                    </a:lnTo>
                    <a:lnTo>
                      <a:pt x="54" y="38"/>
                    </a:lnTo>
                    <a:lnTo>
                      <a:pt x="54" y="30"/>
                    </a:lnTo>
                    <a:lnTo>
                      <a:pt x="50" y="24"/>
                    </a:lnTo>
                    <a:lnTo>
                      <a:pt x="44" y="20"/>
                    </a:lnTo>
                    <a:lnTo>
                      <a:pt x="36" y="18"/>
                    </a:lnTo>
                    <a:lnTo>
                      <a:pt x="36" y="18"/>
                    </a:lnTo>
                    <a:lnTo>
                      <a:pt x="30" y="20"/>
                    </a:lnTo>
                    <a:lnTo>
                      <a:pt x="24" y="24"/>
                    </a:lnTo>
                    <a:lnTo>
                      <a:pt x="20" y="30"/>
                    </a:lnTo>
                    <a:lnTo>
                      <a:pt x="18" y="38"/>
                    </a:lnTo>
                    <a:lnTo>
                      <a:pt x="18" y="55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3" name="Freeform 25">
                <a:extLst>
                  <a:ext uri="{FF2B5EF4-FFF2-40B4-BE49-F238E27FC236}">
                    <a16:creationId xmlns:a16="http://schemas.microsoft.com/office/drawing/2014/main" id="{98151E56-0DEC-4203-A395-731669E8EFF0}"/>
                  </a:ext>
                </a:extLst>
              </p:cNvPr>
              <p:cNvSpPr>
                <a:spLocks/>
              </p:cNvSpPr>
              <p:nvPr/>
            </p:nvSpPr>
            <p:spPr bwMode="auto">
              <a:xfrm>
                <a:off x="-1101506" y="1612900"/>
                <a:ext cx="161925" cy="247650"/>
              </a:xfrm>
              <a:custGeom>
                <a:avLst/>
                <a:gdLst>
                  <a:gd name="T0" fmla="*/ 102 w 102"/>
                  <a:gd name="T1" fmla="*/ 156 h 156"/>
                  <a:gd name="T2" fmla="*/ 84 w 102"/>
                  <a:gd name="T3" fmla="*/ 156 h 156"/>
                  <a:gd name="T4" fmla="*/ 84 w 102"/>
                  <a:gd name="T5" fmla="*/ 18 h 156"/>
                  <a:gd name="T6" fmla="*/ 0 w 102"/>
                  <a:gd name="T7" fmla="*/ 18 h 156"/>
                  <a:gd name="T8" fmla="*/ 0 w 102"/>
                  <a:gd name="T9" fmla="*/ 0 h 156"/>
                  <a:gd name="T10" fmla="*/ 102 w 102"/>
                  <a:gd name="T11" fmla="*/ 0 h 156"/>
                  <a:gd name="T12" fmla="*/ 102 w 102"/>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102" h="156">
                    <a:moveTo>
                      <a:pt x="102" y="156"/>
                    </a:moveTo>
                    <a:lnTo>
                      <a:pt x="84" y="156"/>
                    </a:lnTo>
                    <a:lnTo>
                      <a:pt x="84" y="18"/>
                    </a:lnTo>
                    <a:lnTo>
                      <a:pt x="0" y="18"/>
                    </a:lnTo>
                    <a:lnTo>
                      <a:pt x="0" y="0"/>
                    </a:lnTo>
                    <a:lnTo>
                      <a:pt x="102" y="0"/>
                    </a:lnTo>
                    <a:lnTo>
                      <a:pt x="102" y="15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4" name="Freeform 26">
                <a:extLst>
                  <a:ext uri="{FF2B5EF4-FFF2-40B4-BE49-F238E27FC236}">
                    <a16:creationId xmlns:a16="http://schemas.microsoft.com/office/drawing/2014/main" id="{4070C5A5-3325-4519-B3FB-48901232B47C}"/>
                  </a:ext>
                </a:extLst>
              </p:cNvPr>
              <p:cNvSpPr>
                <a:spLocks/>
              </p:cNvSpPr>
              <p:nvPr/>
            </p:nvSpPr>
            <p:spPr bwMode="auto">
              <a:xfrm>
                <a:off x="-1072931" y="2454275"/>
                <a:ext cx="28575" cy="79375"/>
              </a:xfrm>
              <a:custGeom>
                <a:avLst/>
                <a:gdLst>
                  <a:gd name="T0" fmla="*/ 8 w 18"/>
                  <a:gd name="T1" fmla="*/ 50 h 50"/>
                  <a:gd name="T2" fmla="*/ 8 w 18"/>
                  <a:gd name="T3" fmla="*/ 50 h 50"/>
                  <a:gd name="T4" fmla="*/ 6 w 18"/>
                  <a:gd name="T5" fmla="*/ 50 h 50"/>
                  <a:gd name="T6" fmla="*/ 2 w 18"/>
                  <a:gd name="T7" fmla="*/ 48 h 50"/>
                  <a:gd name="T8" fmla="*/ 0 w 18"/>
                  <a:gd name="T9" fmla="*/ 46 h 50"/>
                  <a:gd name="T10" fmla="*/ 0 w 18"/>
                  <a:gd name="T11" fmla="*/ 42 h 50"/>
                  <a:gd name="T12" fmla="*/ 0 w 18"/>
                  <a:gd name="T13" fmla="*/ 8 h 50"/>
                  <a:gd name="T14" fmla="*/ 0 w 18"/>
                  <a:gd name="T15" fmla="*/ 8 h 50"/>
                  <a:gd name="T16" fmla="*/ 0 w 18"/>
                  <a:gd name="T17" fmla="*/ 6 h 50"/>
                  <a:gd name="T18" fmla="*/ 2 w 18"/>
                  <a:gd name="T19" fmla="*/ 2 h 50"/>
                  <a:gd name="T20" fmla="*/ 6 w 18"/>
                  <a:gd name="T21" fmla="*/ 0 h 50"/>
                  <a:gd name="T22" fmla="*/ 8 w 18"/>
                  <a:gd name="T23" fmla="*/ 0 h 50"/>
                  <a:gd name="T24" fmla="*/ 8 w 18"/>
                  <a:gd name="T25" fmla="*/ 0 h 50"/>
                  <a:gd name="T26" fmla="*/ 12 w 18"/>
                  <a:gd name="T27" fmla="*/ 0 h 50"/>
                  <a:gd name="T28" fmla="*/ 14 w 18"/>
                  <a:gd name="T29" fmla="*/ 2 h 50"/>
                  <a:gd name="T30" fmla="*/ 16 w 18"/>
                  <a:gd name="T31" fmla="*/ 6 h 50"/>
                  <a:gd name="T32" fmla="*/ 18 w 18"/>
                  <a:gd name="T33" fmla="*/ 8 h 50"/>
                  <a:gd name="T34" fmla="*/ 18 w 18"/>
                  <a:gd name="T35" fmla="*/ 42 h 50"/>
                  <a:gd name="T36" fmla="*/ 18 w 18"/>
                  <a:gd name="T37" fmla="*/ 42 h 50"/>
                  <a:gd name="T38" fmla="*/ 16 w 18"/>
                  <a:gd name="T39" fmla="*/ 46 h 50"/>
                  <a:gd name="T40" fmla="*/ 14 w 18"/>
                  <a:gd name="T41" fmla="*/ 48 h 50"/>
                  <a:gd name="T42" fmla="*/ 12 w 18"/>
                  <a:gd name="T43" fmla="*/ 50 h 50"/>
                  <a:gd name="T44" fmla="*/ 8 w 18"/>
                  <a:gd name="T45" fmla="*/ 50 h 50"/>
                  <a:gd name="T46" fmla="*/ 8 w 18"/>
                  <a:gd name="T4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 h="50">
                    <a:moveTo>
                      <a:pt x="8" y="50"/>
                    </a:moveTo>
                    <a:lnTo>
                      <a:pt x="8" y="50"/>
                    </a:lnTo>
                    <a:lnTo>
                      <a:pt x="6" y="50"/>
                    </a:lnTo>
                    <a:lnTo>
                      <a:pt x="2" y="48"/>
                    </a:lnTo>
                    <a:lnTo>
                      <a:pt x="0" y="46"/>
                    </a:lnTo>
                    <a:lnTo>
                      <a:pt x="0" y="42"/>
                    </a:lnTo>
                    <a:lnTo>
                      <a:pt x="0" y="8"/>
                    </a:lnTo>
                    <a:lnTo>
                      <a:pt x="0" y="8"/>
                    </a:lnTo>
                    <a:lnTo>
                      <a:pt x="0" y="6"/>
                    </a:lnTo>
                    <a:lnTo>
                      <a:pt x="2" y="2"/>
                    </a:lnTo>
                    <a:lnTo>
                      <a:pt x="6" y="0"/>
                    </a:lnTo>
                    <a:lnTo>
                      <a:pt x="8" y="0"/>
                    </a:lnTo>
                    <a:lnTo>
                      <a:pt x="8" y="0"/>
                    </a:lnTo>
                    <a:lnTo>
                      <a:pt x="12" y="0"/>
                    </a:lnTo>
                    <a:lnTo>
                      <a:pt x="14" y="2"/>
                    </a:lnTo>
                    <a:lnTo>
                      <a:pt x="16" y="6"/>
                    </a:lnTo>
                    <a:lnTo>
                      <a:pt x="18" y="8"/>
                    </a:lnTo>
                    <a:lnTo>
                      <a:pt x="18" y="42"/>
                    </a:lnTo>
                    <a:lnTo>
                      <a:pt x="18" y="42"/>
                    </a:lnTo>
                    <a:lnTo>
                      <a:pt x="16" y="46"/>
                    </a:lnTo>
                    <a:lnTo>
                      <a:pt x="14" y="48"/>
                    </a:lnTo>
                    <a:lnTo>
                      <a:pt x="12" y="50"/>
                    </a:lnTo>
                    <a:lnTo>
                      <a:pt x="8" y="50"/>
                    </a:lnTo>
                    <a:lnTo>
                      <a:pt x="8" y="5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80" name="Rectangle 179">
              <a:hlinkClick r:id="rId4" action="ppaction://hlinksldjump"/>
              <a:extLst>
                <a:ext uri="{FF2B5EF4-FFF2-40B4-BE49-F238E27FC236}">
                  <a16:creationId xmlns:a16="http://schemas.microsoft.com/office/drawing/2014/main" id="{E3425D49-2779-4712-9EF8-DD7B041A63ED}"/>
                </a:ext>
              </a:extLst>
            </p:cNvPr>
            <p:cNvSpPr/>
            <p:nvPr/>
          </p:nvSpPr>
          <p:spPr>
            <a:xfrm>
              <a:off x="7499623" y="1600343"/>
              <a:ext cx="4512485" cy="1008000"/>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grpSp>
        <p:nvGrpSpPr>
          <p:cNvPr id="238" name="Group 237">
            <a:extLst>
              <a:ext uri="{FF2B5EF4-FFF2-40B4-BE49-F238E27FC236}">
                <a16:creationId xmlns:a16="http://schemas.microsoft.com/office/drawing/2014/main" id="{2898D1BF-508F-482D-8D38-13CAA107F51E}"/>
              </a:ext>
            </a:extLst>
          </p:cNvPr>
          <p:cNvGrpSpPr/>
          <p:nvPr/>
        </p:nvGrpSpPr>
        <p:grpSpPr>
          <a:xfrm>
            <a:off x="7499623" y="2871679"/>
            <a:ext cx="4513800" cy="1200329"/>
            <a:chOff x="7499623" y="2908334"/>
            <a:chExt cx="4513800" cy="1200329"/>
          </a:xfrm>
        </p:grpSpPr>
        <p:grpSp>
          <p:nvGrpSpPr>
            <p:cNvPr id="150" name="Group 63">
              <a:extLst>
                <a:ext uri="{FF2B5EF4-FFF2-40B4-BE49-F238E27FC236}">
                  <a16:creationId xmlns:a16="http://schemas.microsoft.com/office/drawing/2014/main" id="{CF6DE7F5-0151-440E-B548-306937BBAC1B}"/>
                </a:ext>
              </a:extLst>
            </p:cNvPr>
            <p:cNvGrpSpPr>
              <a:grpSpLocks noChangeAspect="1"/>
            </p:cNvGrpSpPr>
            <p:nvPr/>
          </p:nvGrpSpPr>
          <p:grpSpPr bwMode="auto">
            <a:xfrm>
              <a:off x="11253220" y="3103979"/>
              <a:ext cx="708375" cy="809038"/>
              <a:chOff x="4531" y="2893"/>
              <a:chExt cx="760" cy="868"/>
            </a:xfrm>
            <a:solidFill>
              <a:srgbClr val="35FFFF"/>
            </a:solidFill>
          </p:grpSpPr>
          <p:sp>
            <p:nvSpPr>
              <p:cNvPr id="151" name="Freeform 64">
                <a:extLst>
                  <a:ext uri="{FF2B5EF4-FFF2-40B4-BE49-F238E27FC236}">
                    <a16:creationId xmlns:a16="http://schemas.microsoft.com/office/drawing/2014/main" id="{8CE23390-89C2-4F8A-8002-83743CFF1E31}"/>
                  </a:ext>
                </a:extLst>
              </p:cNvPr>
              <p:cNvSpPr>
                <a:spLocks noEditPoints="1"/>
              </p:cNvSpPr>
              <p:nvPr/>
            </p:nvSpPr>
            <p:spPr bwMode="auto">
              <a:xfrm>
                <a:off x="4577" y="3039"/>
                <a:ext cx="488" cy="674"/>
              </a:xfrm>
              <a:custGeom>
                <a:avLst/>
                <a:gdLst>
                  <a:gd name="T0" fmla="*/ 488 w 488"/>
                  <a:gd name="T1" fmla="*/ 674 h 674"/>
                  <a:gd name="T2" fmla="*/ 0 w 488"/>
                  <a:gd name="T3" fmla="*/ 674 h 674"/>
                  <a:gd name="T4" fmla="*/ 0 w 488"/>
                  <a:gd name="T5" fmla="*/ 0 h 674"/>
                  <a:gd name="T6" fmla="*/ 488 w 488"/>
                  <a:gd name="T7" fmla="*/ 0 h 674"/>
                  <a:gd name="T8" fmla="*/ 488 w 488"/>
                  <a:gd name="T9" fmla="*/ 674 h 674"/>
                  <a:gd name="T10" fmla="*/ 18 w 488"/>
                  <a:gd name="T11" fmla="*/ 656 h 674"/>
                  <a:gd name="T12" fmla="*/ 470 w 488"/>
                  <a:gd name="T13" fmla="*/ 656 h 674"/>
                  <a:gd name="T14" fmla="*/ 470 w 488"/>
                  <a:gd name="T15" fmla="*/ 18 h 674"/>
                  <a:gd name="T16" fmla="*/ 18 w 488"/>
                  <a:gd name="T17" fmla="*/ 18 h 674"/>
                  <a:gd name="T18" fmla="*/ 18 w 488"/>
                  <a:gd name="T19" fmla="*/ 656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8" h="674">
                    <a:moveTo>
                      <a:pt x="488" y="674"/>
                    </a:moveTo>
                    <a:lnTo>
                      <a:pt x="0" y="674"/>
                    </a:lnTo>
                    <a:lnTo>
                      <a:pt x="0" y="0"/>
                    </a:lnTo>
                    <a:lnTo>
                      <a:pt x="488" y="0"/>
                    </a:lnTo>
                    <a:lnTo>
                      <a:pt x="488" y="674"/>
                    </a:lnTo>
                    <a:close/>
                    <a:moveTo>
                      <a:pt x="18" y="656"/>
                    </a:moveTo>
                    <a:lnTo>
                      <a:pt x="470" y="656"/>
                    </a:lnTo>
                    <a:lnTo>
                      <a:pt x="470" y="18"/>
                    </a:lnTo>
                    <a:lnTo>
                      <a:pt x="18" y="18"/>
                    </a:lnTo>
                    <a:lnTo>
                      <a:pt x="18" y="65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2" name="Freeform 65">
                <a:extLst>
                  <a:ext uri="{FF2B5EF4-FFF2-40B4-BE49-F238E27FC236}">
                    <a16:creationId xmlns:a16="http://schemas.microsoft.com/office/drawing/2014/main" id="{895A2670-C048-4DDF-A200-EC7535B04254}"/>
                  </a:ext>
                </a:extLst>
              </p:cNvPr>
              <p:cNvSpPr>
                <a:spLocks/>
              </p:cNvSpPr>
              <p:nvPr/>
            </p:nvSpPr>
            <p:spPr bwMode="auto">
              <a:xfrm>
                <a:off x="4531" y="2991"/>
                <a:ext cx="578" cy="770"/>
              </a:xfrm>
              <a:custGeom>
                <a:avLst/>
                <a:gdLst>
                  <a:gd name="T0" fmla="*/ 578 w 578"/>
                  <a:gd name="T1" fmla="*/ 770 h 770"/>
                  <a:gd name="T2" fmla="*/ 0 w 578"/>
                  <a:gd name="T3" fmla="*/ 770 h 770"/>
                  <a:gd name="T4" fmla="*/ 0 w 578"/>
                  <a:gd name="T5" fmla="*/ 0 h 770"/>
                  <a:gd name="T6" fmla="*/ 184 w 578"/>
                  <a:gd name="T7" fmla="*/ 0 h 770"/>
                  <a:gd name="T8" fmla="*/ 184 w 578"/>
                  <a:gd name="T9" fmla="*/ 18 h 770"/>
                  <a:gd name="T10" fmla="*/ 18 w 578"/>
                  <a:gd name="T11" fmla="*/ 18 h 770"/>
                  <a:gd name="T12" fmla="*/ 18 w 578"/>
                  <a:gd name="T13" fmla="*/ 752 h 770"/>
                  <a:gd name="T14" fmla="*/ 560 w 578"/>
                  <a:gd name="T15" fmla="*/ 752 h 770"/>
                  <a:gd name="T16" fmla="*/ 560 w 578"/>
                  <a:gd name="T17" fmla="*/ 18 h 770"/>
                  <a:gd name="T18" fmla="*/ 394 w 578"/>
                  <a:gd name="T19" fmla="*/ 18 h 770"/>
                  <a:gd name="T20" fmla="*/ 394 w 578"/>
                  <a:gd name="T21" fmla="*/ 0 h 770"/>
                  <a:gd name="T22" fmla="*/ 578 w 578"/>
                  <a:gd name="T23" fmla="*/ 0 h 770"/>
                  <a:gd name="T24" fmla="*/ 578 w 578"/>
                  <a:gd name="T25" fmla="*/ 770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8" h="770">
                    <a:moveTo>
                      <a:pt x="578" y="770"/>
                    </a:moveTo>
                    <a:lnTo>
                      <a:pt x="0" y="770"/>
                    </a:lnTo>
                    <a:lnTo>
                      <a:pt x="0" y="0"/>
                    </a:lnTo>
                    <a:lnTo>
                      <a:pt x="184" y="0"/>
                    </a:lnTo>
                    <a:lnTo>
                      <a:pt x="184" y="18"/>
                    </a:lnTo>
                    <a:lnTo>
                      <a:pt x="18" y="18"/>
                    </a:lnTo>
                    <a:lnTo>
                      <a:pt x="18" y="752"/>
                    </a:lnTo>
                    <a:lnTo>
                      <a:pt x="560" y="752"/>
                    </a:lnTo>
                    <a:lnTo>
                      <a:pt x="560" y="18"/>
                    </a:lnTo>
                    <a:lnTo>
                      <a:pt x="394" y="18"/>
                    </a:lnTo>
                    <a:lnTo>
                      <a:pt x="394" y="0"/>
                    </a:lnTo>
                    <a:lnTo>
                      <a:pt x="578" y="0"/>
                    </a:lnTo>
                    <a:lnTo>
                      <a:pt x="578" y="77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3" name="Freeform 66">
                <a:extLst>
                  <a:ext uri="{FF2B5EF4-FFF2-40B4-BE49-F238E27FC236}">
                    <a16:creationId xmlns:a16="http://schemas.microsoft.com/office/drawing/2014/main" id="{6A6F0256-7488-497E-AD30-502D15051D85}"/>
                  </a:ext>
                </a:extLst>
              </p:cNvPr>
              <p:cNvSpPr>
                <a:spLocks noEditPoints="1"/>
              </p:cNvSpPr>
              <p:nvPr/>
            </p:nvSpPr>
            <p:spPr bwMode="auto">
              <a:xfrm>
                <a:off x="4723" y="2939"/>
                <a:ext cx="194" cy="70"/>
              </a:xfrm>
              <a:custGeom>
                <a:avLst/>
                <a:gdLst>
                  <a:gd name="T0" fmla="*/ 194 w 194"/>
                  <a:gd name="T1" fmla="*/ 70 h 70"/>
                  <a:gd name="T2" fmla="*/ 0 w 194"/>
                  <a:gd name="T3" fmla="*/ 70 h 70"/>
                  <a:gd name="T4" fmla="*/ 0 w 194"/>
                  <a:gd name="T5" fmla="*/ 30 h 70"/>
                  <a:gd name="T6" fmla="*/ 0 w 194"/>
                  <a:gd name="T7" fmla="*/ 30 h 70"/>
                  <a:gd name="T8" fmla="*/ 2 w 194"/>
                  <a:gd name="T9" fmla="*/ 24 h 70"/>
                  <a:gd name="T10" fmla="*/ 4 w 194"/>
                  <a:gd name="T11" fmla="*/ 18 h 70"/>
                  <a:gd name="T12" fmla="*/ 10 w 194"/>
                  <a:gd name="T13" fmla="*/ 8 h 70"/>
                  <a:gd name="T14" fmla="*/ 20 w 194"/>
                  <a:gd name="T15" fmla="*/ 2 h 70"/>
                  <a:gd name="T16" fmla="*/ 26 w 194"/>
                  <a:gd name="T17" fmla="*/ 0 h 70"/>
                  <a:gd name="T18" fmla="*/ 32 w 194"/>
                  <a:gd name="T19" fmla="*/ 0 h 70"/>
                  <a:gd name="T20" fmla="*/ 164 w 194"/>
                  <a:gd name="T21" fmla="*/ 0 h 70"/>
                  <a:gd name="T22" fmla="*/ 164 w 194"/>
                  <a:gd name="T23" fmla="*/ 0 h 70"/>
                  <a:gd name="T24" fmla="*/ 170 w 194"/>
                  <a:gd name="T25" fmla="*/ 0 h 70"/>
                  <a:gd name="T26" fmla="*/ 176 w 194"/>
                  <a:gd name="T27" fmla="*/ 2 h 70"/>
                  <a:gd name="T28" fmla="*/ 186 w 194"/>
                  <a:gd name="T29" fmla="*/ 8 h 70"/>
                  <a:gd name="T30" fmla="*/ 192 w 194"/>
                  <a:gd name="T31" fmla="*/ 18 h 70"/>
                  <a:gd name="T32" fmla="*/ 194 w 194"/>
                  <a:gd name="T33" fmla="*/ 24 h 70"/>
                  <a:gd name="T34" fmla="*/ 194 w 194"/>
                  <a:gd name="T35" fmla="*/ 30 h 70"/>
                  <a:gd name="T36" fmla="*/ 194 w 194"/>
                  <a:gd name="T37" fmla="*/ 70 h 70"/>
                  <a:gd name="T38" fmla="*/ 18 w 194"/>
                  <a:gd name="T39" fmla="*/ 52 h 70"/>
                  <a:gd name="T40" fmla="*/ 176 w 194"/>
                  <a:gd name="T41" fmla="*/ 52 h 70"/>
                  <a:gd name="T42" fmla="*/ 176 w 194"/>
                  <a:gd name="T43" fmla="*/ 30 h 70"/>
                  <a:gd name="T44" fmla="*/ 176 w 194"/>
                  <a:gd name="T45" fmla="*/ 30 h 70"/>
                  <a:gd name="T46" fmla="*/ 176 w 194"/>
                  <a:gd name="T47" fmla="*/ 24 h 70"/>
                  <a:gd name="T48" fmla="*/ 172 w 194"/>
                  <a:gd name="T49" fmla="*/ 20 h 70"/>
                  <a:gd name="T50" fmla="*/ 170 w 194"/>
                  <a:gd name="T51" fmla="*/ 18 h 70"/>
                  <a:gd name="T52" fmla="*/ 164 w 194"/>
                  <a:gd name="T53" fmla="*/ 18 h 70"/>
                  <a:gd name="T54" fmla="*/ 32 w 194"/>
                  <a:gd name="T55" fmla="*/ 18 h 70"/>
                  <a:gd name="T56" fmla="*/ 32 w 194"/>
                  <a:gd name="T57" fmla="*/ 18 h 70"/>
                  <a:gd name="T58" fmla="*/ 26 w 194"/>
                  <a:gd name="T59" fmla="*/ 18 h 70"/>
                  <a:gd name="T60" fmla="*/ 22 w 194"/>
                  <a:gd name="T61" fmla="*/ 20 h 70"/>
                  <a:gd name="T62" fmla="*/ 20 w 194"/>
                  <a:gd name="T63" fmla="*/ 24 h 70"/>
                  <a:gd name="T64" fmla="*/ 18 w 194"/>
                  <a:gd name="T65" fmla="*/ 30 h 70"/>
                  <a:gd name="T66" fmla="*/ 18 w 194"/>
                  <a:gd name="T67" fmla="*/ 5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 h="70">
                    <a:moveTo>
                      <a:pt x="194" y="70"/>
                    </a:moveTo>
                    <a:lnTo>
                      <a:pt x="0" y="70"/>
                    </a:lnTo>
                    <a:lnTo>
                      <a:pt x="0" y="30"/>
                    </a:lnTo>
                    <a:lnTo>
                      <a:pt x="0" y="30"/>
                    </a:lnTo>
                    <a:lnTo>
                      <a:pt x="2" y="24"/>
                    </a:lnTo>
                    <a:lnTo>
                      <a:pt x="4" y="18"/>
                    </a:lnTo>
                    <a:lnTo>
                      <a:pt x="10" y="8"/>
                    </a:lnTo>
                    <a:lnTo>
                      <a:pt x="20" y="2"/>
                    </a:lnTo>
                    <a:lnTo>
                      <a:pt x="26" y="0"/>
                    </a:lnTo>
                    <a:lnTo>
                      <a:pt x="32" y="0"/>
                    </a:lnTo>
                    <a:lnTo>
                      <a:pt x="164" y="0"/>
                    </a:lnTo>
                    <a:lnTo>
                      <a:pt x="164" y="0"/>
                    </a:lnTo>
                    <a:lnTo>
                      <a:pt x="170" y="0"/>
                    </a:lnTo>
                    <a:lnTo>
                      <a:pt x="176" y="2"/>
                    </a:lnTo>
                    <a:lnTo>
                      <a:pt x="186" y="8"/>
                    </a:lnTo>
                    <a:lnTo>
                      <a:pt x="192" y="18"/>
                    </a:lnTo>
                    <a:lnTo>
                      <a:pt x="194" y="24"/>
                    </a:lnTo>
                    <a:lnTo>
                      <a:pt x="194" y="30"/>
                    </a:lnTo>
                    <a:lnTo>
                      <a:pt x="194" y="70"/>
                    </a:lnTo>
                    <a:close/>
                    <a:moveTo>
                      <a:pt x="18" y="52"/>
                    </a:moveTo>
                    <a:lnTo>
                      <a:pt x="176" y="52"/>
                    </a:lnTo>
                    <a:lnTo>
                      <a:pt x="176" y="30"/>
                    </a:lnTo>
                    <a:lnTo>
                      <a:pt x="176" y="30"/>
                    </a:lnTo>
                    <a:lnTo>
                      <a:pt x="176" y="24"/>
                    </a:lnTo>
                    <a:lnTo>
                      <a:pt x="172" y="20"/>
                    </a:lnTo>
                    <a:lnTo>
                      <a:pt x="170" y="18"/>
                    </a:lnTo>
                    <a:lnTo>
                      <a:pt x="164" y="18"/>
                    </a:lnTo>
                    <a:lnTo>
                      <a:pt x="32" y="18"/>
                    </a:lnTo>
                    <a:lnTo>
                      <a:pt x="32" y="18"/>
                    </a:lnTo>
                    <a:lnTo>
                      <a:pt x="26" y="18"/>
                    </a:lnTo>
                    <a:lnTo>
                      <a:pt x="22" y="20"/>
                    </a:lnTo>
                    <a:lnTo>
                      <a:pt x="20" y="24"/>
                    </a:lnTo>
                    <a:lnTo>
                      <a:pt x="18" y="30"/>
                    </a:lnTo>
                    <a:lnTo>
                      <a:pt x="18" y="5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4" name="Freeform 67">
                <a:extLst>
                  <a:ext uri="{FF2B5EF4-FFF2-40B4-BE49-F238E27FC236}">
                    <a16:creationId xmlns:a16="http://schemas.microsoft.com/office/drawing/2014/main" id="{2ACFC63A-6F2B-4065-8F33-4BD2791A6075}"/>
                  </a:ext>
                </a:extLst>
              </p:cNvPr>
              <p:cNvSpPr>
                <a:spLocks/>
              </p:cNvSpPr>
              <p:nvPr/>
            </p:nvSpPr>
            <p:spPr bwMode="auto">
              <a:xfrm>
                <a:off x="4781" y="2893"/>
                <a:ext cx="78" cy="62"/>
              </a:xfrm>
              <a:custGeom>
                <a:avLst/>
                <a:gdLst>
                  <a:gd name="T0" fmla="*/ 6 w 78"/>
                  <a:gd name="T1" fmla="*/ 62 h 62"/>
                  <a:gd name="T2" fmla="*/ 6 w 78"/>
                  <a:gd name="T3" fmla="*/ 62 h 62"/>
                  <a:gd name="T4" fmla="*/ 2 w 78"/>
                  <a:gd name="T5" fmla="*/ 50 h 62"/>
                  <a:gd name="T6" fmla="*/ 0 w 78"/>
                  <a:gd name="T7" fmla="*/ 40 h 62"/>
                  <a:gd name="T8" fmla="*/ 0 w 78"/>
                  <a:gd name="T9" fmla="*/ 40 h 62"/>
                  <a:gd name="T10" fmla="*/ 2 w 78"/>
                  <a:gd name="T11" fmla="*/ 32 h 62"/>
                  <a:gd name="T12" fmla="*/ 4 w 78"/>
                  <a:gd name="T13" fmla="*/ 24 h 62"/>
                  <a:gd name="T14" fmla="*/ 6 w 78"/>
                  <a:gd name="T15" fmla="*/ 18 h 62"/>
                  <a:gd name="T16" fmla="*/ 12 w 78"/>
                  <a:gd name="T17" fmla="*/ 12 h 62"/>
                  <a:gd name="T18" fmla="*/ 18 w 78"/>
                  <a:gd name="T19" fmla="*/ 8 h 62"/>
                  <a:gd name="T20" fmla="*/ 24 w 78"/>
                  <a:gd name="T21" fmla="*/ 4 h 62"/>
                  <a:gd name="T22" fmla="*/ 32 w 78"/>
                  <a:gd name="T23" fmla="*/ 2 h 62"/>
                  <a:gd name="T24" fmla="*/ 40 w 78"/>
                  <a:gd name="T25" fmla="*/ 0 h 62"/>
                  <a:gd name="T26" fmla="*/ 40 w 78"/>
                  <a:gd name="T27" fmla="*/ 0 h 62"/>
                  <a:gd name="T28" fmla="*/ 48 w 78"/>
                  <a:gd name="T29" fmla="*/ 2 h 62"/>
                  <a:gd name="T30" fmla="*/ 54 w 78"/>
                  <a:gd name="T31" fmla="*/ 4 h 62"/>
                  <a:gd name="T32" fmla="*/ 62 w 78"/>
                  <a:gd name="T33" fmla="*/ 8 h 62"/>
                  <a:gd name="T34" fmla="*/ 66 w 78"/>
                  <a:gd name="T35" fmla="*/ 12 h 62"/>
                  <a:gd name="T36" fmla="*/ 72 w 78"/>
                  <a:gd name="T37" fmla="*/ 18 h 62"/>
                  <a:gd name="T38" fmla="*/ 76 w 78"/>
                  <a:gd name="T39" fmla="*/ 24 h 62"/>
                  <a:gd name="T40" fmla="*/ 78 w 78"/>
                  <a:gd name="T41" fmla="*/ 32 h 62"/>
                  <a:gd name="T42" fmla="*/ 78 w 78"/>
                  <a:gd name="T43" fmla="*/ 40 h 62"/>
                  <a:gd name="T44" fmla="*/ 78 w 78"/>
                  <a:gd name="T45" fmla="*/ 40 h 62"/>
                  <a:gd name="T46" fmla="*/ 78 w 78"/>
                  <a:gd name="T47" fmla="*/ 50 h 62"/>
                  <a:gd name="T48" fmla="*/ 74 w 78"/>
                  <a:gd name="T49" fmla="*/ 58 h 62"/>
                  <a:gd name="T50" fmla="*/ 58 w 78"/>
                  <a:gd name="T51" fmla="*/ 50 h 62"/>
                  <a:gd name="T52" fmla="*/ 58 w 78"/>
                  <a:gd name="T53" fmla="*/ 50 h 62"/>
                  <a:gd name="T54" fmla="*/ 60 w 78"/>
                  <a:gd name="T55" fmla="*/ 44 h 62"/>
                  <a:gd name="T56" fmla="*/ 60 w 78"/>
                  <a:gd name="T57" fmla="*/ 40 h 62"/>
                  <a:gd name="T58" fmla="*/ 60 w 78"/>
                  <a:gd name="T59" fmla="*/ 40 h 62"/>
                  <a:gd name="T60" fmla="*/ 58 w 78"/>
                  <a:gd name="T61" fmla="*/ 32 h 62"/>
                  <a:gd name="T62" fmla="*/ 54 w 78"/>
                  <a:gd name="T63" fmla="*/ 24 h 62"/>
                  <a:gd name="T64" fmla="*/ 48 w 78"/>
                  <a:gd name="T65" fmla="*/ 20 h 62"/>
                  <a:gd name="T66" fmla="*/ 40 w 78"/>
                  <a:gd name="T67" fmla="*/ 18 h 62"/>
                  <a:gd name="T68" fmla="*/ 40 w 78"/>
                  <a:gd name="T69" fmla="*/ 18 h 62"/>
                  <a:gd name="T70" fmla="*/ 32 w 78"/>
                  <a:gd name="T71" fmla="*/ 20 h 62"/>
                  <a:gd name="T72" fmla="*/ 24 w 78"/>
                  <a:gd name="T73" fmla="*/ 24 h 62"/>
                  <a:gd name="T74" fmla="*/ 20 w 78"/>
                  <a:gd name="T75" fmla="*/ 32 h 62"/>
                  <a:gd name="T76" fmla="*/ 18 w 78"/>
                  <a:gd name="T77" fmla="*/ 40 h 62"/>
                  <a:gd name="T78" fmla="*/ 18 w 78"/>
                  <a:gd name="T79" fmla="*/ 40 h 62"/>
                  <a:gd name="T80" fmla="*/ 20 w 78"/>
                  <a:gd name="T81" fmla="*/ 46 h 62"/>
                  <a:gd name="T82" fmla="*/ 22 w 78"/>
                  <a:gd name="T83" fmla="*/ 52 h 62"/>
                  <a:gd name="T84" fmla="*/ 6 w 78"/>
                  <a:gd name="T8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8" h="62">
                    <a:moveTo>
                      <a:pt x="6" y="62"/>
                    </a:moveTo>
                    <a:lnTo>
                      <a:pt x="6" y="62"/>
                    </a:lnTo>
                    <a:lnTo>
                      <a:pt x="2" y="50"/>
                    </a:lnTo>
                    <a:lnTo>
                      <a:pt x="0" y="40"/>
                    </a:lnTo>
                    <a:lnTo>
                      <a:pt x="0" y="40"/>
                    </a:lnTo>
                    <a:lnTo>
                      <a:pt x="2" y="32"/>
                    </a:lnTo>
                    <a:lnTo>
                      <a:pt x="4" y="24"/>
                    </a:lnTo>
                    <a:lnTo>
                      <a:pt x="6" y="18"/>
                    </a:lnTo>
                    <a:lnTo>
                      <a:pt x="12" y="12"/>
                    </a:lnTo>
                    <a:lnTo>
                      <a:pt x="18" y="8"/>
                    </a:lnTo>
                    <a:lnTo>
                      <a:pt x="24" y="4"/>
                    </a:lnTo>
                    <a:lnTo>
                      <a:pt x="32" y="2"/>
                    </a:lnTo>
                    <a:lnTo>
                      <a:pt x="40" y="0"/>
                    </a:lnTo>
                    <a:lnTo>
                      <a:pt x="40" y="0"/>
                    </a:lnTo>
                    <a:lnTo>
                      <a:pt x="48" y="2"/>
                    </a:lnTo>
                    <a:lnTo>
                      <a:pt x="54" y="4"/>
                    </a:lnTo>
                    <a:lnTo>
                      <a:pt x="62" y="8"/>
                    </a:lnTo>
                    <a:lnTo>
                      <a:pt x="66" y="12"/>
                    </a:lnTo>
                    <a:lnTo>
                      <a:pt x="72" y="18"/>
                    </a:lnTo>
                    <a:lnTo>
                      <a:pt x="76" y="24"/>
                    </a:lnTo>
                    <a:lnTo>
                      <a:pt x="78" y="32"/>
                    </a:lnTo>
                    <a:lnTo>
                      <a:pt x="78" y="40"/>
                    </a:lnTo>
                    <a:lnTo>
                      <a:pt x="78" y="40"/>
                    </a:lnTo>
                    <a:lnTo>
                      <a:pt x="78" y="50"/>
                    </a:lnTo>
                    <a:lnTo>
                      <a:pt x="74" y="58"/>
                    </a:lnTo>
                    <a:lnTo>
                      <a:pt x="58" y="50"/>
                    </a:lnTo>
                    <a:lnTo>
                      <a:pt x="58" y="50"/>
                    </a:lnTo>
                    <a:lnTo>
                      <a:pt x="60" y="44"/>
                    </a:lnTo>
                    <a:lnTo>
                      <a:pt x="60" y="40"/>
                    </a:lnTo>
                    <a:lnTo>
                      <a:pt x="60" y="40"/>
                    </a:lnTo>
                    <a:lnTo>
                      <a:pt x="58" y="32"/>
                    </a:lnTo>
                    <a:lnTo>
                      <a:pt x="54" y="24"/>
                    </a:lnTo>
                    <a:lnTo>
                      <a:pt x="48" y="20"/>
                    </a:lnTo>
                    <a:lnTo>
                      <a:pt x="40" y="18"/>
                    </a:lnTo>
                    <a:lnTo>
                      <a:pt x="40" y="18"/>
                    </a:lnTo>
                    <a:lnTo>
                      <a:pt x="32" y="20"/>
                    </a:lnTo>
                    <a:lnTo>
                      <a:pt x="24" y="24"/>
                    </a:lnTo>
                    <a:lnTo>
                      <a:pt x="20" y="32"/>
                    </a:lnTo>
                    <a:lnTo>
                      <a:pt x="18" y="40"/>
                    </a:lnTo>
                    <a:lnTo>
                      <a:pt x="18" y="40"/>
                    </a:lnTo>
                    <a:lnTo>
                      <a:pt x="20" y="46"/>
                    </a:lnTo>
                    <a:lnTo>
                      <a:pt x="22" y="52"/>
                    </a:lnTo>
                    <a:lnTo>
                      <a:pt x="6" y="6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5" name="Freeform 68">
                <a:extLst>
                  <a:ext uri="{FF2B5EF4-FFF2-40B4-BE49-F238E27FC236}">
                    <a16:creationId xmlns:a16="http://schemas.microsoft.com/office/drawing/2014/main" id="{3BF78AF5-D001-47E7-ADE9-4EB25A3F5EC1}"/>
                  </a:ext>
                </a:extLst>
              </p:cNvPr>
              <p:cNvSpPr>
                <a:spLocks noEditPoints="1"/>
              </p:cNvSpPr>
              <p:nvPr/>
            </p:nvSpPr>
            <p:spPr bwMode="auto">
              <a:xfrm>
                <a:off x="4703" y="3107"/>
                <a:ext cx="234" cy="234"/>
              </a:xfrm>
              <a:custGeom>
                <a:avLst/>
                <a:gdLst>
                  <a:gd name="T0" fmla="*/ 234 w 234"/>
                  <a:gd name="T1" fmla="*/ 234 h 234"/>
                  <a:gd name="T2" fmla="*/ 0 w 234"/>
                  <a:gd name="T3" fmla="*/ 234 h 234"/>
                  <a:gd name="T4" fmla="*/ 0 w 234"/>
                  <a:gd name="T5" fmla="*/ 0 h 234"/>
                  <a:gd name="T6" fmla="*/ 234 w 234"/>
                  <a:gd name="T7" fmla="*/ 0 h 234"/>
                  <a:gd name="T8" fmla="*/ 234 w 234"/>
                  <a:gd name="T9" fmla="*/ 234 h 234"/>
                  <a:gd name="T10" fmla="*/ 18 w 234"/>
                  <a:gd name="T11" fmla="*/ 216 h 234"/>
                  <a:gd name="T12" fmla="*/ 216 w 234"/>
                  <a:gd name="T13" fmla="*/ 216 h 234"/>
                  <a:gd name="T14" fmla="*/ 216 w 234"/>
                  <a:gd name="T15" fmla="*/ 18 h 234"/>
                  <a:gd name="T16" fmla="*/ 18 w 234"/>
                  <a:gd name="T17" fmla="*/ 18 h 234"/>
                  <a:gd name="T18" fmla="*/ 18 w 234"/>
                  <a:gd name="T19" fmla="*/ 21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 h="234">
                    <a:moveTo>
                      <a:pt x="234" y="234"/>
                    </a:moveTo>
                    <a:lnTo>
                      <a:pt x="0" y="234"/>
                    </a:lnTo>
                    <a:lnTo>
                      <a:pt x="0" y="0"/>
                    </a:lnTo>
                    <a:lnTo>
                      <a:pt x="234" y="0"/>
                    </a:lnTo>
                    <a:lnTo>
                      <a:pt x="234" y="234"/>
                    </a:lnTo>
                    <a:close/>
                    <a:moveTo>
                      <a:pt x="18" y="216"/>
                    </a:moveTo>
                    <a:lnTo>
                      <a:pt x="216" y="216"/>
                    </a:lnTo>
                    <a:lnTo>
                      <a:pt x="216" y="18"/>
                    </a:lnTo>
                    <a:lnTo>
                      <a:pt x="18" y="18"/>
                    </a:lnTo>
                    <a:lnTo>
                      <a:pt x="18" y="21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6" name="Freeform 69">
                <a:extLst>
                  <a:ext uri="{FF2B5EF4-FFF2-40B4-BE49-F238E27FC236}">
                    <a16:creationId xmlns:a16="http://schemas.microsoft.com/office/drawing/2014/main" id="{D21F5106-CC01-4C17-8706-64523E601CB9}"/>
                  </a:ext>
                </a:extLst>
              </p:cNvPr>
              <p:cNvSpPr>
                <a:spLocks noEditPoints="1"/>
              </p:cNvSpPr>
              <p:nvPr/>
            </p:nvSpPr>
            <p:spPr bwMode="auto">
              <a:xfrm>
                <a:off x="4703" y="3413"/>
                <a:ext cx="234" cy="236"/>
              </a:xfrm>
              <a:custGeom>
                <a:avLst/>
                <a:gdLst>
                  <a:gd name="T0" fmla="*/ 234 w 234"/>
                  <a:gd name="T1" fmla="*/ 236 h 236"/>
                  <a:gd name="T2" fmla="*/ 0 w 234"/>
                  <a:gd name="T3" fmla="*/ 236 h 236"/>
                  <a:gd name="T4" fmla="*/ 0 w 234"/>
                  <a:gd name="T5" fmla="*/ 0 h 236"/>
                  <a:gd name="T6" fmla="*/ 234 w 234"/>
                  <a:gd name="T7" fmla="*/ 0 h 236"/>
                  <a:gd name="T8" fmla="*/ 234 w 234"/>
                  <a:gd name="T9" fmla="*/ 236 h 236"/>
                  <a:gd name="T10" fmla="*/ 18 w 234"/>
                  <a:gd name="T11" fmla="*/ 218 h 236"/>
                  <a:gd name="T12" fmla="*/ 216 w 234"/>
                  <a:gd name="T13" fmla="*/ 218 h 236"/>
                  <a:gd name="T14" fmla="*/ 216 w 234"/>
                  <a:gd name="T15" fmla="*/ 18 h 236"/>
                  <a:gd name="T16" fmla="*/ 18 w 234"/>
                  <a:gd name="T17" fmla="*/ 18 h 236"/>
                  <a:gd name="T18" fmla="*/ 18 w 234"/>
                  <a:gd name="T19" fmla="*/ 2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 h="236">
                    <a:moveTo>
                      <a:pt x="234" y="236"/>
                    </a:moveTo>
                    <a:lnTo>
                      <a:pt x="0" y="236"/>
                    </a:lnTo>
                    <a:lnTo>
                      <a:pt x="0" y="0"/>
                    </a:lnTo>
                    <a:lnTo>
                      <a:pt x="234" y="0"/>
                    </a:lnTo>
                    <a:lnTo>
                      <a:pt x="234" y="236"/>
                    </a:lnTo>
                    <a:close/>
                    <a:moveTo>
                      <a:pt x="18" y="218"/>
                    </a:moveTo>
                    <a:lnTo>
                      <a:pt x="216" y="218"/>
                    </a:lnTo>
                    <a:lnTo>
                      <a:pt x="216" y="18"/>
                    </a:lnTo>
                    <a:lnTo>
                      <a:pt x="18" y="18"/>
                    </a:lnTo>
                    <a:lnTo>
                      <a:pt x="18" y="21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7" name="Freeform 70">
                <a:extLst>
                  <a:ext uri="{FF2B5EF4-FFF2-40B4-BE49-F238E27FC236}">
                    <a16:creationId xmlns:a16="http://schemas.microsoft.com/office/drawing/2014/main" id="{2ECAF21A-55B8-4DF5-94DD-083038EBEB50}"/>
                  </a:ext>
                </a:extLst>
              </p:cNvPr>
              <p:cNvSpPr>
                <a:spLocks/>
              </p:cNvSpPr>
              <p:nvPr/>
            </p:nvSpPr>
            <p:spPr bwMode="auto">
              <a:xfrm>
                <a:off x="4775" y="3195"/>
                <a:ext cx="90" cy="68"/>
              </a:xfrm>
              <a:custGeom>
                <a:avLst/>
                <a:gdLst>
                  <a:gd name="T0" fmla="*/ 34 w 90"/>
                  <a:gd name="T1" fmla="*/ 68 h 68"/>
                  <a:gd name="T2" fmla="*/ 0 w 90"/>
                  <a:gd name="T3" fmla="*/ 36 h 68"/>
                  <a:gd name="T4" fmla="*/ 12 w 90"/>
                  <a:gd name="T5" fmla="*/ 22 h 68"/>
                  <a:gd name="T6" fmla="*/ 34 w 90"/>
                  <a:gd name="T7" fmla="*/ 44 h 68"/>
                  <a:gd name="T8" fmla="*/ 78 w 90"/>
                  <a:gd name="T9" fmla="*/ 0 h 68"/>
                  <a:gd name="T10" fmla="*/ 90 w 90"/>
                  <a:gd name="T11" fmla="*/ 12 h 68"/>
                  <a:gd name="T12" fmla="*/ 34 w 90"/>
                  <a:gd name="T13" fmla="*/ 68 h 68"/>
                </a:gdLst>
                <a:ahLst/>
                <a:cxnLst>
                  <a:cxn ang="0">
                    <a:pos x="T0" y="T1"/>
                  </a:cxn>
                  <a:cxn ang="0">
                    <a:pos x="T2" y="T3"/>
                  </a:cxn>
                  <a:cxn ang="0">
                    <a:pos x="T4" y="T5"/>
                  </a:cxn>
                  <a:cxn ang="0">
                    <a:pos x="T6" y="T7"/>
                  </a:cxn>
                  <a:cxn ang="0">
                    <a:pos x="T8" y="T9"/>
                  </a:cxn>
                  <a:cxn ang="0">
                    <a:pos x="T10" y="T11"/>
                  </a:cxn>
                  <a:cxn ang="0">
                    <a:pos x="T12" y="T13"/>
                  </a:cxn>
                </a:cxnLst>
                <a:rect l="0" t="0" r="r" b="b"/>
                <a:pathLst>
                  <a:path w="90" h="68">
                    <a:moveTo>
                      <a:pt x="34" y="68"/>
                    </a:moveTo>
                    <a:lnTo>
                      <a:pt x="0" y="36"/>
                    </a:lnTo>
                    <a:lnTo>
                      <a:pt x="12" y="22"/>
                    </a:lnTo>
                    <a:lnTo>
                      <a:pt x="34" y="44"/>
                    </a:lnTo>
                    <a:lnTo>
                      <a:pt x="78" y="0"/>
                    </a:lnTo>
                    <a:lnTo>
                      <a:pt x="90" y="12"/>
                    </a:lnTo>
                    <a:lnTo>
                      <a:pt x="34" y="6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8" name="Freeform 71">
                <a:extLst>
                  <a:ext uri="{FF2B5EF4-FFF2-40B4-BE49-F238E27FC236}">
                    <a16:creationId xmlns:a16="http://schemas.microsoft.com/office/drawing/2014/main" id="{80D50EF8-87CD-4145-AC63-9D54623D0309}"/>
                  </a:ext>
                </a:extLst>
              </p:cNvPr>
              <p:cNvSpPr>
                <a:spLocks/>
              </p:cNvSpPr>
              <p:nvPr/>
            </p:nvSpPr>
            <p:spPr bwMode="auto">
              <a:xfrm>
                <a:off x="4789" y="3497"/>
                <a:ext cx="66" cy="66"/>
              </a:xfrm>
              <a:custGeom>
                <a:avLst/>
                <a:gdLst>
                  <a:gd name="T0" fmla="*/ 54 w 66"/>
                  <a:gd name="T1" fmla="*/ 66 h 66"/>
                  <a:gd name="T2" fmla="*/ 0 w 66"/>
                  <a:gd name="T3" fmla="*/ 14 h 66"/>
                  <a:gd name="T4" fmla="*/ 14 w 66"/>
                  <a:gd name="T5" fmla="*/ 0 h 66"/>
                  <a:gd name="T6" fmla="*/ 66 w 66"/>
                  <a:gd name="T7" fmla="*/ 54 h 66"/>
                  <a:gd name="T8" fmla="*/ 54 w 66"/>
                  <a:gd name="T9" fmla="*/ 66 h 66"/>
                </a:gdLst>
                <a:ahLst/>
                <a:cxnLst>
                  <a:cxn ang="0">
                    <a:pos x="T0" y="T1"/>
                  </a:cxn>
                  <a:cxn ang="0">
                    <a:pos x="T2" y="T3"/>
                  </a:cxn>
                  <a:cxn ang="0">
                    <a:pos x="T4" y="T5"/>
                  </a:cxn>
                  <a:cxn ang="0">
                    <a:pos x="T6" y="T7"/>
                  </a:cxn>
                  <a:cxn ang="0">
                    <a:pos x="T8" y="T9"/>
                  </a:cxn>
                </a:cxnLst>
                <a:rect l="0" t="0" r="r" b="b"/>
                <a:pathLst>
                  <a:path w="66" h="66">
                    <a:moveTo>
                      <a:pt x="54" y="66"/>
                    </a:moveTo>
                    <a:lnTo>
                      <a:pt x="0" y="14"/>
                    </a:lnTo>
                    <a:lnTo>
                      <a:pt x="14" y="0"/>
                    </a:lnTo>
                    <a:lnTo>
                      <a:pt x="66" y="54"/>
                    </a:lnTo>
                    <a:lnTo>
                      <a:pt x="54" y="6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59" name="Freeform 72">
                <a:extLst>
                  <a:ext uri="{FF2B5EF4-FFF2-40B4-BE49-F238E27FC236}">
                    <a16:creationId xmlns:a16="http://schemas.microsoft.com/office/drawing/2014/main" id="{7285F396-9FA7-4770-ADF2-FF20CEE37842}"/>
                  </a:ext>
                </a:extLst>
              </p:cNvPr>
              <p:cNvSpPr>
                <a:spLocks/>
              </p:cNvSpPr>
              <p:nvPr/>
            </p:nvSpPr>
            <p:spPr bwMode="auto">
              <a:xfrm>
                <a:off x="4789" y="3497"/>
                <a:ext cx="66" cy="66"/>
              </a:xfrm>
              <a:custGeom>
                <a:avLst/>
                <a:gdLst>
                  <a:gd name="T0" fmla="*/ 14 w 66"/>
                  <a:gd name="T1" fmla="*/ 66 h 66"/>
                  <a:gd name="T2" fmla="*/ 0 w 66"/>
                  <a:gd name="T3" fmla="*/ 54 h 66"/>
                  <a:gd name="T4" fmla="*/ 54 w 66"/>
                  <a:gd name="T5" fmla="*/ 0 h 66"/>
                  <a:gd name="T6" fmla="*/ 66 w 66"/>
                  <a:gd name="T7" fmla="*/ 14 h 66"/>
                  <a:gd name="T8" fmla="*/ 14 w 66"/>
                  <a:gd name="T9" fmla="*/ 66 h 66"/>
                </a:gdLst>
                <a:ahLst/>
                <a:cxnLst>
                  <a:cxn ang="0">
                    <a:pos x="T0" y="T1"/>
                  </a:cxn>
                  <a:cxn ang="0">
                    <a:pos x="T2" y="T3"/>
                  </a:cxn>
                  <a:cxn ang="0">
                    <a:pos x="T4" y="T5"/>
                  </a:cxn>
                  <a:cxn ang="0">
                    <a:pos x="T6" y="T7"/>
                  </a:cxn>
                  <a:cxn ang="0">
                    <a:pos x="T8" y="T9"/>
                  </a:cxn>
                </a:cxnLst>
                <a:rect l="0" t="0" r="r" b="b"/>
                <a:pathLst>
                  <a:path w="66" h="66">
                    <a:moveTo>
                      <a:pt x="14" y="66"/>
                    </a:moveTo>
                    <a:lnTo>
                      <a:pt x="0" y="54"/>
                    </a:lnTo>
                    <a:lnTo>
                      <a:pt x="54" y="0"/>
                    </a:lnTo>
                    <a:lnTo>
                      <a:pt x="66" y="14"/>
                    </a:lnTo>
                    <a:lnTo>
                      <a:pt x="14" y="6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0" name="Freeform 73">
                <a:extLst>
                  <a:ext uri="{FF2B5EF4-FFF2-40B4-BE49-F238E27FC236}">
                    <a16:creationId xmlns:a16="http://schemas.microsoft.com/office/drawing/2014/main" id="{E6A11EA0-0CBE-4BE8-899E-6BD8B70CE6ED}"/>
                  </a:ext>
                </a:extLst>
              </p:cNvPr>
              <p:cNvSpPr>
                <a:spLocks noEditPoints="1"/>
              </p:cNvSpPr>
              <p:nvPr/>
            </p:nvSpPr>
            <p:spPr bwMode="auto">
              <a:xfrm>
                <a:off x="5173" y="3025"/>
                <a:ext cx="78" cy="662"/>
              </a:xfrm>
              <a:custGeom>
                <a:avLst/>
                <a:gdLst>
                  <a:gd name="T0" fmla="*/ 40 w 78"/>
                  <a:gd name="T1" fmla="*/ 662 h 662"/>
                  <a:gd name="T2" fmla="*/ 40 w 78"/>
                  <a:gd name="T3" fmla="*/ 662 h 662"/>
                  <a:gd name="T4" fmla="*/ 32 w 78"/>
                  <a:gd name="T5" fmla="*/ 660 h 662"/>
                  <a:gd name="T6" fmla="*/ 26 w 78"/>
                  <a:gd name="T7" fmla="*/ 658 h 662"/>
                  <a:gd name="T8" fmla="*/ 22 w 78"/>
                  <a:gd name="T9" fmla="*/ 654 h 662"/>
                  <a:gd name="T10" fmla="*/ 18 w 78"/>
                  <a:gd name="T11" fmla="*/ 648 h 662"/>
                  <a:gd name="T12" fmla="*/ 0 w 78"/>
                  <a:gd name="T13" fmla="*/ 596 h 662"/>
                  <a:gd name="T14" fmla="*/ 0 w 78"/>
                  <a:gd name="T15" fmla="*/ 42 h 662"/>
                  <a:gd name="T16" fmla="*/ 0 w 78"/>
                  <a:gd name="T17" fmla="*/ 42 h 662"/>
                  <a:gd name="T18" fmla="*/ 2 w 78"/>
                  <a:gd name="T19" fmla="*/ 34 h 662"/>
                  <a:gd name="T20" fmla="*/ 4 w 78"/>
                  <a:gd name="T21" fmla="*/ 26 h 662"/>
                  <a:gd name="T22" fmla="*/ 8 w 78"/>
                  <a:gd name="T23" fmla="*/ 18 h 662"/>
                  <a:gd name="T24" fmla="*/ 12 w 78"/>
                  <a:gd name="T25" fmla="*/ 12 h 662"/>
                  <a:gd name="T26" fmla="*/ 18 w 78"/>
                  <a:gd name="T27" fmla="*/ 8 h 662"/>
                  <a:gd name="T28" fmla="*/ 24 w 78"/>
                  <a:gd name="T29" fmla="*/ 4 h 662"/>
                  <a:gd name="T30" fmla="*/ 32 w 78"/>
                  <a:gd name="T31" fmla="*/ 2 h 662"/>
                  <a:gd name="T32" fmla="*/ 40 w 78"/>
                  <a:gd name="T33" fmla="*/ 0 h 662"/>
                  <a:gd name="T34" fmla="*/ 40 w 78"/>
                  <a:gd name="T35" fmla="*/ 0 h 662"/>
                  <a:gd name="T36" fmla="*/ 46 w 78"/>
                  <a:gd name="T37" fmla="*/ 2 h 662"/>
                  <a:gd name="T38" fmla="*/ 54 w 78"/>
                  <a:gd name="T39" fmla="*/ 4 h 662"/>
                  <a:gd name="T40" fmla="*/ 60 w 78"/>
                  <a:gd name="T41" fmla="*/ 8 h 662"/>
                  <a:gd name="T42" fmla="*/ 66 w 78"/>
                  <a:gd name="T43" fmla="*/ 12 h 662"/>
                  <a:gd name="T44" fmla="*/ 70 w 78"/>
                  <a:gd name="T45" fmla="*/ 18 h 662"/>
                  <a:gd name="T46" fmla="*/ 74 w 78"/>
                  <a:gd name="T47" fmla="*/ 26 h 662"/>
                  <a:gd name="T48" fmla="*/ 76 w 78"/>
                  <a:gd name="T49" fmla="*/ 34 h 662"/>
                  <a:gd name="T50" fmla="*/ 78 w 78"/>
                  <a:gd name="T51" fmla="*/ 42 h 662"/>
                  <a:gd name="T52" fmla="*/ 76 w 78"/>
                  <a:gd name="T53" fmla="*/ 598 h 662"/>
                  <a:gd name="T54" fmla="*/ 60 w 78"/>
                  <a:gd name="T55" fmla="*/ 648 h 662"/>
                  <a:gd name="T56" fmla="*/ 60 w 78"/>
                  <a:gd name="T57" fmla="*/ 648 h 662"/>
                  <a:gd name="T58" fmla="*/ 56 w 78"/>
                  <a:gd name="T59" fmla="*/ 654 h 662"/>
                  <a:gd name="T60" fmla="*/ 52 w 78"/>
                  <a:gd name="T61" fmla="*/ 658 h 662"/>
                  <a:gd name="T62" fmla="*/ 46 w 78"/>
                  <a:gd name="T63" fmla="*/ 660 h 662"/>
                  <a:gd name="T64" fmla="*/ 40 w 78"/>
                  <a:gd name="T65" fmla="*/ 662 h 662"/>
                  <a:gd name="T66" fmla="*/ 40 w 78"/>
                  <a:gd name="T67" fmla="*/ 662 h 662"/>
                  <a:gd name="T68" fmla="*/ 18 w 78"/>
                  <a:gd name="T69" fmla="*/ 594 h 662"/>
                  <a:gd name="T70" fmla="*/ 36 w 78"/>
                  <a:gd name="T71" fmla="*/ 642 h 662"/>
                  <a:gd name="T72" fmla="*/ 36 w 78"/>
                  <a:gd name="T73" fmla="*/ 642 h 662"/>
                  <a:gd name="T74" fmla="*/ 38 w 78"/>
                  <a:gd name="T75" fmla="*/ 644 h 662"/>
                  <a:gd name="T76" fmla="*/ 40 w 78"/>
                  <a:gd name="T77" fmla="*/ 644 h 662"/>
                  <a:gd name="T78" fmla="*/ 40 w 78"/>
                  <a:gd name="T79" fmla="*/ 644 h 662"/>
                  <a:gd name="T80" fmla="*/ 42 w 78"/>
                  <a:gd name="T81" fmla="*/ 642 h 662"/>
                  <a:gd name="T82" fmla="*/ 60 w 78"/>
                  <a:gd name="T83" fmla="*/ 594 h 662"/>
                  <a:gd name="T84" fmla="*/ 60 w 78"/>
                  <a:gd name="T85" fmla="*/ 42 h 662"/>
                  <a:gd name="T86" fmla="*/ 60 w 78"/>
                  <a:gd name="T87" fmla="*/ 42 h 662"/>
                  <a:gd name="T88" fmla="*/ 58 w 78"/>
                  <a:gd name="T89" fmla="*/ 32 h 662"/>
                  <a:gd name="T90" fmla="*/ 54 w 78"/>
                  <a:gd name="T91" fmla="*/ 26 h 662"/>
                  <a:gd name="T92" fmla="*/ 46 w 78"/>
                  <a:gd name="T93" fmla="*/ 20 h 662"/>
                  <a:gd name="T94" fmla="*/ 40 w 78"/>
                  <a:gd name="T95" fmla="*/ 18 h 662"/>
                  <a:gd name="T96" fmla="*/ 40 w 78"/>
                  <a:gd name="T97" fmla="*/ 18 h 662"/>
                  <a:gd name="T98" fmla="*/ 32 w 78"/>
                  <a:gd name="T99" fmla="*/ 20 h 662"/>
                  <a:gd name="T100" fmla="*/ 24 w 78"/>
                  <a:gd name="T101" fmla="*/ 26 h 662"/>
                  <a:gd name="T102" fmla="*/ 20 w 78"/>
                  <a:gd name="T103" fmla="*/ 32 h 662"/>
                  <a:gd name="T104" fmla="*/ 18 w 78"/>
                  <a:gd name="T105" fmla="*/ 42 h 662"/>
                  <a:gd name="T106" fmla="*/ 18 w 78"/>
                  <a:gd name="T107" fmla="*/ 594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662">
                    <a:moveTo>
                      <a:pt x="40" y="662"/>
                    </a:moveTo>
                    <a:lnTo>
                      <a:pt x="40" y="662"/>
                    </a:lnTo>
                    <a:lnTo>
                      <a:pt x="32" y="660"/>
                    </a:lnTo>
                    <a:lnTo>
                      <a:pt x="26" y="658"/>
                    </a:lnTo>
                    <a:lnTo>
                      <a:pt x="22" y="654"/>
                    </a:lnTo>
                    <a:lnTo>
                      <a:pt x="18" y="648"/>
                    </a:lnTo>
                    <a:lnTo>
                      <a:pt x="0" y="596"/>
                    </a:lnTo>
                    <a:lnTo>
                      <a:pt x="0" y="42"/>
                    </a:lnTo>
                    <a:lnTo>
                      <a:pt x="0" y="42"/>
                    </a:lnTo>
                    <a:lnTo>
                      <a:pt x="2" y="34"/>
                    </a:lnTo>
                    <a:lnTo>
                      <a:pt x="4" y="26"/>
                    </a:lnTo>
                    <a:lnTo>
                      <a:pt x="8" y="18"/>
                    </a:lnTo>
                    <a:lnTo>
                      <a:pt x="12" y="12"/>
                    </a:lnTo>
                    <a:lnTo>
                      <a:pt x="18" y="8"/>
                    </a:lnTo>
                    <a:lnTo>
                      <a:pt x="24" y="4"/>
                    </a:lnTo>
                    <a:lnTo>
                      <a:pt x="32" y="2"/>
                    </a:lnTo>
                    <a:lnTo>
                      <a:pt x="40" y="0"/>
                    </a:lnTo>
                    <a:lnTo>
                      <a:pt x="40" y="0"/>
                    </a:lnTo>
                    <a:lnTo>
                      <a:pt x="46" y="2"/>
                    </a:lnTo>
                    <a:lnTo>
                      <a:pt x="54" y="4"/>
                    </a:lnTo>
                    <a:lnTo>
                      <a:pt x="60" y="8"/>
                    </a:lnTo>
                    <a:lnTo>
                      <a:pt x="66" y="12"/>
                    </a:lnTo>
                    <a:lnTo>
                      <a:pt x="70" y="18"/>
                    </a:lnTo>
                    <a:lnTo>
                      <a:pt x="74" y="26"/>
                    </a:lnTo>
                    <a:lnTo>
                      <a:pt x="76" y="34"/>
                    </a:lnTo>
                    <a:lnTo>
                      <a:pt x="78" y="42"/>
                    </a:lnTo>
                    <a:lnTo>
                      <a:pt x="76" y="598"/>
                    </a:lnTo>
                    <a:lnTo>
                      <a:pt x="60" y="648"/>
                    </a:lnTo>
                    <a:lnTo>
                      <a:pt x="60" y="648"/>
                    </a:lnTo>
                    <a:lnTo>
                      <a:pt x="56" y="654"/>
                    </a:lnTo>
                    <a:lnTo>
                      <a:pt x="52" y="658"/>
                    </a:lnTo>
                    <a:lnTo>
                      <a:pt x="46" y="660"/>
                    </a:lnTo>
                    <a:lnTo>
                      <a:pt x="40" y="662"/>
                    </a:lnTo>
                    <a:lnTo>
                      <a:pt x="40" y="662"/>
                    </a:lnTo>
                    <a:close/>
                    <a:moveTo>
                      <a:pt x="18" y="594"/>
                    </a:moveTo>
                    <a:lnTo>
                      <a:pt x="36" y="642"/>
                    </a:lnTo>
                    <a:lnTo>
                      <a:pt x="36" y="642"/>
                    </a:lnTo>
                    <a:lnTo>
                      <a:pt x="38" y="644"/>
                    </a:lnTo>
                    <a:lnTo>
                      <a:pt x="40" y="644"/>
                    </a:lnTo>
                    <a:lnTo>
                      <a:pt x="40" y="644"/>
                    </a:lnTo>
                    <a:lnTo>
                      <a:pt x="42" y="642"/>
                    </a:lnTo>
                    <a:lnTo>
                      <a:pt x="60" y="594"/>
                    </a:lnTo>
                    <a:lnTo>
                      <a:pt x="60" y="42"/>
                    </a:lnTo>
                    <a:lnTo>
                      <a:pt x="60" y="42"/>
                    </a:lnTo>
                    <a:lnTo>
                      <a:pt x="58" y="32"/>
                    </a:lnTo>
                    <a:lnTo>
                      <a:pt x="54" y="26"/>
                    </a:lnTo>
                    <a:lnTo>
                      <a:pt x="46" y="20"/>
                    </a:lnTo>
                    <a:lnTo>
                      <a:pt x="40" y="18"/>
                    </a:lnTo>
                    <a:lnTo>
                      <a:pt x="40" y="18"/>
                    </a:lnTo>
                    <a:lnTo>
                      <a:pt x="32" y="20"/>
                    </a:lnTo>
                    <a:lnTo>
                      <a:pt x="24" y="26"/>
                    </a:lnTo>
                    <a:lnTo>
                      <a:pt x="20" y="32"/>
                    </a:lnTo>
                    <a:lnTo>
                      <a:pt x="18" y="42"/>
                    </a:lnTo>
                    <a:lnTo>
                      <a:pt x="18" y="59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1" name="Freeform 74">
                <a:extLst>
                  <a:ext uri="{FF2B5EF4-FFF2-40B4-BE49-F238E27FC236}">
                    <a16:creationId xmlns:a16="http://schemas.microsoft.com/office/drawing/2014/main" id="{87BE1E1E-4309-4360-A707-B6B66336F252}"/>
                  </a:ext>
                </a:extLst>
              </p:cNvPr>
              <p:cNvSpPr>
                <a:spLocks/>
              </p:cNvSpPr>
              <p:nvPr/>
            </p:nvSpPr>
            <p:spPr bwMode="auto">
              <a:xfrm>
                <a:off x="5183" y="3095"/>
                <a:ext cx="108" cy="170"/>
              </a:xfrm>
              <a:custGeom>
                <a:avLst/>
                <a:gdLst>
                  <a:gd name="T0" fmla="*/ 108 w 108"/>
                  <a:gd name="T1" fmla="*/ 170 h 170"/>
                  <a:gd name="T2" fmla="*/ 90 w 108"/>
                  <a:gd name="T3" fmla="*/ 170 h 170"/>
                  <a:gd name="T4" fmla="*/ 90 w 108"/>
                  <a:gd name="T5" fmla="*/ 18 h 170"/>
                  <a:gd name="T6" fmla="*/ 0 w 108"/>
                  <a:gd name="T7" fmla="*/ 18 h 170"/>
                  <a:gd name="T8" fmla="*/ 0 w 108"/>
                  <a:gd name="T9" fmla="*/ 0 h 170"/>
                  <a:gd name="T10" fmla="*/ 108 w 108"/>
                  <a:gd name="T11" fmla="*/ 0 h 170"/>
                  <a:gd name="T12" fmla="*/ 108 w 108"/>
                  <a:gd name="T13" fmla="*/ 170 h 170"/>
                </a:gdLst>
                <a:ahLst/>
                <a:cxnLst>
                  <a:cxn ang="0">
                    <a:pos x="T0" y="T1"/>
                  </a:cxn>
                  <a:cxn ang="0">
                    <a:pos x="T2" y="T3"/>
                  </a:cxn>
                  <a:cxn ang="0">
                    <a:pos x="T4" y="T5"/>
                  </a:cxn>
                  <a:cxn ang="0">
                    <a:pos x="T6" y="T7"/>
                  </a:cxn>
                  <a:cxn ang="0">
                    <a:pos x="T8" y="T9"/>
                  </a:cxn>
                  <a:cxn ang="0">
                    <a:pos x="T10" y="T11"/>
                  </a:cxn>
                  <a:cxn ang="0">
                    <a:pos x="T12" y="T13"/>
                  </a:cxn>
                </a:cxnLst>
                <a:rect l="0" t="0" r="r" b="b"/>
                <a:pathLst>
                  <a:path w="108" h="170">
                    <a:moveTo>
                      <a:pt x="108" y="170"/>
                    </a:moveTo>
                    <a:lnTo>
                      <a:pt x="90" y="170"/>
                    </a:lnTo>
                    <a:lnTo>
                      <a:pt x="90" y="18"/>
                    </a:lnTo>
                    <a:lnTo>
                      <a:pt x="0" y="18"/>
                    </a:lnTo>
                    <a:lnTo>
                      <a:pt x="0" y="0"/>
                    </a:lnTo>
                    <a:lnTo>
                      <a:pt x="108" y="0"/>
                    </a:lnTo>
                    <a:lnTo>
                      <a:pt x="108" y="17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162" name="Freeform 75">
                <a:extLst>
                  <a:ext uri="{FF2B5EF4-FFF2-40B4-BE49-F238E27FC236}">
                    <a16:creationId xmlns:a16="http://schemas.microsoft.com/office/drawing/2014/main" id="{2E67238E-EE9A-4297-9F99-999A3329E1DF}"/>
                  </a:ext>
                </a:extLst>
              </p:cNvPr>
              <p:cNvSpPr>
                <a:spLocks/>
              </p:cNvSpPr>
              <p:nvPr/>
            </p:nvSpPr>
            <p:spPr bwMode="auto">
              <a:xfrm>
                <a:off x="5203" y="3669"/>
                <a:ext cx="18" cy="54"/>
              </a:xfrm>
              <a:custGeom>
                <a:avLst/>
                <a:gdLst>
                  <a:gd name="T0" fmla="*/ 10 w 18"/>
                  <a:gd name="T1" fmla="*/ 54 h 54"/>
                  <a:gd name="T2" fmla="*/ 10 w 18"/>
                  <a:gd name="T3" fmla="*/ 54 h 54"/>
                  <a:gd name="T4" fmla="*/ 6 w 18"/>
                  <a:gd name="T5" fmla="*/ 54 h 54"/>
                  <a:gd name="T6" fmla="*/ 2 w 18"/>
                  <a:gd name="T7" fmla="*/ 52 h 54"/>
                  <a:gd name="T8" fmla="*/ 0 w 18"/>
                  <a:gd name="T9" fmla="*/ 48 h 54"/>
                  <a:gd name="T10" fmla="*/ 0 w 18"/>
                  <a:gd name="T11" fmla="*/ 44 h 54"/>
                  <a:gd name="T12" fmla="*/ 0 w 18"/>
                  <a:gd name="T13" fmla="*/ 8 h 54"/>
                  <a:gd name="T14" fmla="*/ 0 w 18"/>
                  <a:gd name="T15" fmla="*/ 8 h 54"/>
                  <a:gd name="T16" fmla="*/ 0 w 18"/>
                  <a:gd name="T17" fmla="*/ 6 h 54"/>
                  <a:gd name="T18" fmla="*/ 2 w 18"/>
                  <a:gd name="T19" fmla="*/ 2 h 54"/>
                  <a:gd name="T20" fmla="*/ 6 w 18"/>
                  <a:gd name="T21" fmla="*/ 0 h 54"/>
                  <a:gd name="T22" fmla="*/ 10 w 18"/>
                  <a:gd name="T23" fmla="*/ 0 h 54"/>
                  <a:gd name="T24" fmla="*/ 10 w 18"/>
                  <a:gd name="T25" fmla="*/ 0 h 54"/>
                  <a:gd name="T26" fmla="*/ 12 w 18"/>
                  <a:gd name="T27" fmla="*/ 0 h 54"/>
                  <a:gd name="T28" fmla="*/ 16 w 18"/>
                  <a:gd name="T29" fmla="*/ 2 h 54"/>
                  <a:gd name="T30" fmla="*/ 18 w 18"/>
                  <a:gd name="T31" fmla="*/ 6 h 54"/>
                  <a:gd name="T32" fmla="*/ 18 w 18"/>
                  <a:gd name="T33" fmla="*/ 8 h 54"/>
                  <a:gd name="T34" fmla="*/ 18 w 18"/>
                  <a:gd name="T35" fmla="*/ 44 h 54"/>
                  <a:gd name="T36" fmla="*/ 18 w 18"/>
                  <a:gd name="T37" fmla="*/ 44 h 54"/>
                  <a:gd name="T38" fmla="*/ 18 w 18"/>
                  <a:gd name="T39" fmla="*/ 48 h 54"/>
                  <a:gd name="T40" fmla="*/ 16 w 18"/>
                  <a:gd name="T41" fmla="*/ 52 h 54"/>
                  <a:gd name="T42" fmla="*/ 12 w 18"/>
                  <a:gd name="T43" fmla="*/ 54 h 54"/>
                  <a:gd name="T44" fmla="*/ 10 w 18"/>
                  <a:gd name="T45" fmla="*/ 54 h 54"/>
                  <a:gd name="T46" fmla="*/ 10 w 18"/>
                  <a:gd name="T4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 h="54">
                    <a:moveTo>
                      <a:pt x="10" y="54"/>
                    </a:moveTo>
                    <a:lnTo>
                      <a:pt x="10" y="54"/>
                    </a:lnTo>
                    <a:lnTo>
                      <a:pt x="6" y="54"/>
                    </a:lnTo>
                    <a:lnTo>
                      <a:pt x="2" y="52"/>
                    </a:lnTo>
                    <a:lnTo>
                      <a:pt x="0" y="48"/>
                    </a:lnTo>
                    <a:lnTo>
                      <a:pt x="0" y="44"/>
                    </a:lnTo>
                    <a:lnTo>
                      <a:pt x="0" y="8"/>
                    </a:lnTo>
                    <a:lnTo>
                      <a:pt x="0" y="8"/>
                    </a:lnTo>
                    <a:lnTo>
                      <a:pt x="0" y="6"/>
                    </a:lnTo>
                    <a:lnTo>
                      <a:pt x="2" y="2"/>
                    </a:lnTo>
                    <a:lnTo>
                      <a:pt x="6" y="0"/>
                    </a:lnTo>
                    <a:lnTo>
                      <a:pt x="10" y="0"/>
                    </a:lnTo>
                    <a:lnTo>
                      <a:pt x="10" y="0"/>
                    </a:lnTo>
                    <a:lnTo>
                      <a:pt x="12" y="0"/>
                    </a:lnTo>
                    <a:lnTo>
                      <a:pt x="16" y="2"/>
                    </a:lnTo>
                    <a:lnTo>
                      <a:pt x="18" y="6"/>
                    </a:lnTo>
                    <a:lnTo>
                      <a:pt x="18" y="8"/>
                    </a:lnTo>
                    <a:lnTo>
                      <a:pt x="18" y="44"/>
                    </a:lnTo>
                    <a:lnTo>
                      <a:pt x="18" y="44"/>
                    </a:lnTo>
                    <a:lnTo>
                      <a:pt x="18" y="48"/>
                    </a:lnTo>
                    <a:lnTo>
                      <a:pt x="16" y="52"/>
                    </a:lnTo>
                    <a:lnTo>
                      <a:pt x="12" y="54"/>
                    </a:lnTo>
                    <a:lnTo>
                      <a:pt x="10" y="54"/>
                    </a:lnTo>
                    <a:lnTo>
                      <a:pt x="10" y="5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9" name="Rectangle 28">
              <a:extLst>
                <a:ext uri="{FF2B5EF4-FFF2-40B4-BE49-F238E27FC236}">
                  <a16:creationId xmlns:a16="http://schemas.microsoft.com/office/drawing/2014/main" id="{B7AC9DE4-4FBF-4123-ACF1-1ABA378DB4DF}"/>
                </a:ext>
              </a:extLst>
            </p:cNvPr>
            <p:cNvSpPr/>
            <p:nvPr/>
          </p:nvSpPr>
          <p:spPr>
            <a:xfrm>
              <a:off x="7499623" y="2908334"/>
              <a:ext cx="652743" cy="1200329"/>
            </a:xfrm>
            <a:prstGeom prst="rect">
              <a:avLst/>
            </a:prstGeom>
          </p:spPr>
          <p:txBody>
            <a:bodyPr wrap="none">
              <a:spAutoFit/>
            </a:bodyPr>
            <a:lstStyle/>
            <a:p>
              <a:r>
                <a:rPr lang="pt-BR" sz="7200" b="1" dirty="0">
                  <a:ln>
                    <a:solidFill>
                      <a:srgbClr val="35FFFF"/>
                    </a:solidFill>
                  </a:ln>
                  <a:noFill/>
                </a:rPr>
                <a:t>3</a:t>
              </a:r>
            </a:p>
          </p:txBody>
        </p:sp>
        <p:sp>
          <p:nvSpPr>
            <p:cNvPr id="177" name="Rectangle 176">
              <a:extLst>
                <a:ext uri="{FF2B5EF4-FFF2-40B4-BE49-F238E27FC236}">
                  <a16:creationId xmlns:a16="http://schemas.microsoft.com/office/drawing/2014/main" id="{DCC10948-C318-4260-930B-A20AFCCEA0E1}"/>
                </a:ext>
              </a:extLst>
            </p:cNvPr>
            <p:cNvSpPr/>
            <p:nvPr/>
          </p:nvSpPr>
          <p:spPr>
            <a:xfrm>
              <a:off x="8184332" y="3118945"/>
              <a:ext cx="3124200" cy="77910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pt-BR" sz="2400" dirty="0">
                  <a:solidFill>
                    <a:schemeClr val="accent5">
                      <a:lumMod val="60000"/>
                      <a:lumOff val="40000"/>
                    </a:schemeClr>
                  </a:solidFill>
                </a:rPr>
                <a:t>Proposta de Desenvolvimento</a:t>
              </a:r>
            </a:p>
          </p:txBody>
        </p:sp>
        <p:sp>
          <p:nvSpPr>
            <p:cNvPr id="182" name="Rectangle 181">
              <a:hlinkClick r:id="rId5" action="ppaction://hlinksldjump"/>
              <a:extLst>
                <a:ext uri="{FF2B5EF4-FFF2-40B4-BE49-F238E27FC236}">
                  <a16:creationId xmlns:a16="http://schemas.microsoft.com/office/drawing/2014/main" id="{63863631-5422-4A98-B586-D3F5FB2578FE}"/>
                </a:ext>
              </a:extLst>
            </p:cNvPr>
            <p:cNvSpPr/>
            <p:nvPr/>
          </p:nvSpPr>
          <p:spPr>
            <a:xfrm>
              <a:off x="7500938" y="3004498"/>
              <a:ext cx="4512485" cy="1008000"/>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grpSp>
        <p:nvGrpSpPr>
          <p:cNvPr id="239" name="Group 238">
            <a:extLst>
              <a:ext uri="{FF2B5EF4-FFF2-40B4-BE49-F238E27FC236}">
                <a16:creationId xmlns:a16="http://schemas.microsoft.com/office/drawing/2014/main" id="{DC6048DD-3A21-4908-AFFE-37764AABA33F}"/>
              </a:ext>
            </a:extLst>
          </p:cNvPr>
          <p:cNvGrpSpPr/>
          <p:nvPr/>
        </p:nvGrpSpPr>
        <p:grpSpPr>
          <a:xfrm>
            <a:off x="7490189" y="4259349"/>
            <a:ext cx="4512485" cy="1200329"/>
            <a:chOff x="7490189" y="4178596"/>
            <a:chExt cx="4512485" cy="1200329"/>
          </a:xfrm>
        </p:grpSpPr>
        <p:sp>
          <p:nvSpPr>
            <p:cNvPr id="31" name="Rectangle 30">
              <a:extLst>
                <a:ext uri="{FF2B5EF4-FFF2-40B4-BE49-F238E27FC236}">
                  <a16:creationId xmlns:a16="http://schemas.microsoft.com/office/drawing/2014/main" id="{8FD085C7-B9FD-41D1-9A4B-5E8DAA37D525}"/>
                </a:ext>
              </a:extLst>
            </p:cNvPr>
            <p:cNvSpPr/>
            <p:nvPr/>
          </p:nvSpPr>
          <p:spPr>
            <a:xfrm>
              <a:off x="7499623" y="4178596"/>
              <a:ext cx="652743" cy="1200329"/>
            </a:xfrm>
            <a:prstGeom prst="rect">
              <a:avLst/>
            </a:prstGeom>
          </p:spPr>
          <p:txBody>
            <a:bodyPr wrap="none">
              <a:spAutoFit/>
            </a:bodyPr>
            <a:lstStyle/>
            <a:p>
              <a:r>
                <a:rPr lang="pt-BR" sz="7200" b="1" dirty="0">
                  <a:ln>
                    <a:solidFill>
                      <a:srgbClr val="35FFFF"/>
                    </a:solidFill>
                  </a:ln>
                  <a:noFill/>
                </a:rPr>
                <a:t>4</a:t>
              </a:r>
            </a:p>
          </p:txBody>
        </p:sp>
        <p:sp>
          <p:nvSpPr>
            <p:cNvPr id="179" name="Rectangle 178">
              <a:extLst>
                <a:ext uri="{FF2B5EF4-FFF2-40B4-BE49-F238E27FC236}">
                  <a16:creationId xmlns:a16="http://schemas.microsoft.com/office/drawing/2014/main" id="{616F7144-D57F-412C-8629-E2730D2B0DC7}"/>
                </a:ext>
              </a:extLst>
            </p:cNvPr>
            <p:cNvSpPr/>
            <p:nvPr/>
          </p:nvSpPr>
          <p:spPr>
            <a:xfrm>
              <a:off x="8184332" y="4502309"/>
              <a:ext cx="3124200" cy="4458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pt-BR" sz="2400" dirty="0">
                  <a:solidFill>
                    <a:schemeClr val="accent5">
                      <a:lumMod val="60000"/>
                      <a:lumOff val="40000"/>
                    </a:schemeClr>
                  </a:solidFill>
                </a:rPr>
                <a:t>Visão Geral do Código</a:t>
              </a:r>
            </a:p>
          </p:txBody>
        </p:sp>
        <p:grpSp>
          <p:nvGrpSpPr>
            <p:cNvPr id="24" name="Group 23">
              <a:extLst>
                <a:ext uri="{FF2B5EF4-FFF2-40B4-BE49-F238E27FC236}">
                  <a16:creationId xmlns:a16="http://schemas.microsoft.com/office/drawing/2014/main" id="{5C11121C-D7D7-489F-8E1F-75673F42B6C4}"/>
                </a:ext>
              </a:extLst>
            </p:cNvPr>
            <p:cNvGrpSpPr/>
            <p:nvPr/>
          </p:nvGrpSpPr>
          <p:grpSpPr>
            <a:xfrm>
              <a:off x="11244066" y="4533920"/>
              <a:ext cx="720612" cy="671307"/>
              <a:chOff x="12388151" y="4207847"/>
              <a:chExt cx="1206500" cy="1123950"/>
            </a:xfrm>
          </p:grpSpPr>
          <p:sp>
            <p:nvSpPr>
              <p:cNvPr id="224" name="Freeform 93">
                <a:extLst>
                  <a:ext uri="{FF2B5EF4-FFF2-40B4-BE49-F238E27FC236}">
                    <a16:creationId xmlns:a16="http://schemas.microsoft.com/office/drawing/2014/main" id="{BA08413A-2382-4F36-9E62-D47E29BC5E98}"/>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5" name="Freeform 94">
                <a:extLst>
                  <a:ext uri="{FF2B5EF4-FFF2-40B4-BE49-F238E27FC236}">
                    <a16:creationId xmlns:a16="http://schemas.microsoft.com/office/drawing/2014/main" id="{A4C60543-A5A9-4873-B816-0FB925834AA0}"/>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6" name="Rectangle 95">
                <a:extLst>
                  <a:ext uri="{FF2B5EF4-FFF2-40B4-BE49-F238E27FC236}">
                    <a16:creationId xmlns:a16="http://schemas.microsoft.com/office/drawing/2014/main" id="{385A808A-88FF-4F45-B3B7-423AFC349835}"/>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7" name="Freeform 96">
                <a:extLst>
                  <a:ext uri="{FF2B5EF4-FFF2-40B4-BE49-F238E27FC236}">
                    <a16:creationId xmlns:a16="http://schemas.microsoft.com/office/drawing/2014/main" id="{E4D267AA-F4A5-4E31-876A-3BD41CAA2ECA}"/>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8" name="Rectangle 97">
                <a:extLst>
                  <a:ext uri="{FF2B5EF4-FFF2-40B4-BE49-F238E27FC236}">
                    <a16:creationId xmlns:a16="http://schemas.microsoft.com/office/drawing/2014/main" id="{FC83D16A-CB3B-4D19-8A79-638E77CDD964}"/>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29" name="Rectangle 98">
                <a:extLst>
                  <a:ext uri="{FF2B5EF4-FFF2-40B4-BE49-F238E27FC236}">
                    <a16:creationId xmlns:a16="http://schemas.microsoft.com/office/drawing/2014/main" id="{AE5C96CB-9407-4EDB-93C2-9AADE84EA81A}"/>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0" name="Rectangle 99">
                <a:extLst>
                  <a:ext uri="{FF2B5EF4-FFF2-40B4-BE49-F238E27FC236}">
                    <a16:creationId xmlns:a16="http://schemas.microsoft.com/office/drawing/2014/main" id="{76B7891A-25C9-4157-B746-D8FE1C036A30}"/>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1" name="Rectangle 100">
                <a:extLst>
                  <a:ext uri="{FF2B5EF4-FFF2-40B4-BE49-F238E27FC236}">
                    <a16:creationId xmlns:a16="http://schemas.microsoft.com/office/drawing/2014/main" id="{9085C93C-7FD7-4488-800D-869055FCF575}"/>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2" name="Freeform 101">
                <a:extLst>
                  <a:ext uri="{FF2B5EF4-FFF2-40B4-BE49-F238E27FC236}">
                    <a16:creationId xmlns:a16="http://schemas.microsoft.com/office/drawing/2014/main" id="{649678E1-BE26-4C5D-A5C6-F189816C03FC}"/>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3" name="Freeform 102">
                <a:extLst>
                  <a:ext uri="{FF2B5EF4-FFF2-40B4-BE49-F238E27FC236}">
                    <a16:creationId xmlns:a16="http://schemas.microsoft.com/office/drawing/2014/main" id="{B2EFD677-5BE5-493A-8955-5D4E230FAFA6}"/>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4" name="Freeform 103">
                <a:extLst>
                  <a:ext uri="{FF2B5EF4-FFF2-40B4-BE49-F238E27FC236}">
                    <a16:creationId xmlns:a16="http://schemas.microsoft.com/office/drawing/2014/main" id="{4A91E995-0B15-478B-B66C-96006BBA67BA}"/>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5" name="Rectangle 104">
                <a:extLst>
                  <a:ext uri="{FF2B5EF4-FFF2-40B4-BE49-F238E27FC236}">
                    <a16:creationId xmlns:a16="http://schemas.microsoft.com/office/drawing/2014/main" id="{EE6E3C54-FBC3-49A5-9267-7F846E32145B}"/>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84" name="Rectangle 183">
              <a:hlinkClick r:id="rId6" action="ppaction://hlinksldjump"/>
              <a:extLst>
                <a:ext uri="{FF2B5EF4-FFF2-40B4-BE49-F238E27FC236}">
                  <a16:creationId xmlns:a16="http://schemas.microsoft.com/office/drawing/2014/main" id="{0F159FB2-5C11-463F-9614-344DA769EB81}"/>
                </a:ext>
              </a:extLst>
            </p:cNvPr>
            <p:cNvSpPr/>
            <p:nvPr/>
          </p:nvSpPr>
          <p:spPr>
            <a:xfrm>
              <a:off x="7490189" y="4298828"/>
              <a:ext cx="4512485" cy="1008000"/>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grpSp>
        <p:nvGrpSpPr>
          <p:cNvPr id="240" name="Group 239">
            <a:extLst>
              <a:ext uri="{FF2B5EF4-FFF2-40B4-BE49-F238E27FC236}">
                <a16:creationId xmlns:a16="http://schemas.microsoft.com/office/drawing/2014/main" id="{8DAC3110-906D-4ABF-A20C-52888C55232E}"/>
              </a:ext>
            </a:extLst>
          </p:cNvPr>
          <p:cNvGrpSpPr/>
          <p:nvPr/>
        </p:nvGrpSpPr>
        <p:grpSpPr>
          <a:xfrm>
            <a:off x="7513376" y="5550854"/>
            <a:ext cx="4512485" cy="1200329"/>
            <a:chOff x="7513376" y="5550854"/>
            <a:chExt cx="4512485" cy="1200329"/>
          </a:xfrm>
        </p:grpSpPr>
        <p:sp>
          <p:nvSpPr>
            <p:cNvPr id="124" name="Rectangle 123">
              <a:extLst>
                <a:ext uri="{FF2B5EF4-FFF2-40B4-BE49-F238E27FC236}">
                  <a16:creationId xmlns:a16="http://schemas.microsoft.com/office/drawing/2014/main" id="{5A0A8FE9-66DD-424E-A76B-78DF3F829E1C}"/>
                </a:ext>
              </a:extLst>
            </p:cNvPr>
            <p:cNvSpPr/>
            <p:nvPr/>
          </p:nvSpPr>
          <p:spPr>
            <a:xfrm>
              <a:off x="7522810" y="5550854"/>
              <a:ext cx="652743" cy="1200329"/>
            </a:xfrm>
            <a:prstGeom prst="rect">
              <a:avLst/>
            </a:prstGeom>
          </p:spPr>
          <p:txBody>
            <a:bodyPr wrap="none">
              <a:spAutoFit/>
            </a:bodyPr>
            <a:lstStyle/>
            <a:p>
              <a:r>
                <a:rPr lang="pt-BR" sz="7200" b="1" dirty="0">
                  <a:ln>
                    <a:solidFill>
                      <a:srgbClr val="35FFFF"/>
                    </a:solidFill>
                  </a:ln>
                  <a:noFill/>
                </a:rPr>
                <a:t>5</a:t>
              </a:r>
            </a:p>
          </p:txBody>
        </p:sp>
        <p:sp>
          <p:nvSpPr>
            <p:cNvPr id="126" name="Rectangle 125">
              <a:extLst>
                <a:ext uri="{FF2B5EF4-FFF2-40B4-BE49-F238E27FC236}">
                  <a16:creationId xmlns:a16="http://schemas.microsoft.com/office/drawing/2014/main" id="{A5ABF525-FB7F-47AE-AB99-4D2B66D12783}"/>
                </a:ext>
              </a:extLst>
            </p:cNvPr>
            <p:cNvSpPr/>
            <p:nvPr/>
          </p:nvSpPr>
          <p:spPr>
            <a:xfrm>
              <a:off x="8207519" y="5885592"/>
              <a:ext cx="3124200" cy="53085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r>
                <a:rPr lang="pt-BR" sz="2400" dirty="0">
                  <a:solidFill>
                    <a:schemeClr val="accent5">
                      <a:lumMod val="60000"/>
                      <a:lumOff val="40000"/>
                    </a:schemeClr>
                  </a:solidFill>
                </a:rPr>
                <a:t>Conclusão</a:t>
              </a:r>
            </a:p>
          </p:txBody>
        </p:sp>
        <p:grpSp>
          <p:nvGrpSpPr>
            <p:cNvPr id="195" name="Group 194">
              <a:extLst>
                <a:ext uri="{FF2B5EF4-FFF2-40B4-BE49-F238E27FC236}">
                  <a16:creationId xmlns:a16="http://schemas.microsoft.com/office/drawing/2014/main" id="{FD09DBC5-AA16-4A08-9969-42EABBE5BDB4}"/>
                </a:ext>
              </a:extLst>
            </p:cNvPr>
            <p:cNvGrpSpPr/>
            <p:nvPr/>
          </p:nvGrpSpPr>
          <p:grpSpPr>
            <a:xfrm>
              <a:off x="11279470" y="5717209"/>
              <a:ext cx="664420" cy="811110"/>
              <a:chOff x="10674350" y="3859213"/>
              <a:chExt cx="977900" cy="1193800"/>
            </a:xfrm>
          </p:grpSpPr>
          <p:sp>
            <p:nvSpPr>
              <p:cNvPr id="196" name="Freeform 208">
                <a:extLst>
                  <a:ext uri="{FF2B5EF4-FFF2-40B4-BE49-F238E27FC236}">
                    <a16:creationId xmlns:a16="http://schemas.microsoft.com/office/drawing/2014/main" id="{421D82EE-E666-4BDE-9D95-3C15D528E346}"/>
                  </a:ext>
                </a:extLst>
              </p:cNvPr>
              <p:cNvSpPr>
                <a:spLocks noEditPoints="1"/>
              </p:cNvSpPr>
              <p:nvPr/>
            </p:nvSpPr>
            <p:spPr bwMode="auto">
              <a:xfrm>
                <a:off x="11195050" y="4481513"/>
                <a:ext cx="457200" cy="488950"/>
              </a:xfrm>
              <a:custGeom>
                <a:avLst/>
                <a:gdLst>
                  <a:gd name="T0" fmla="*/ 116 w 288"/>
                  <a:gd name="T1" fmla="*/ 308 h 308"/>
                  <a:gd name="T2" fmla="*/ 112 w 288"/>
                  <a:gd name="T3" fmla="*/ 268 h 308"/>
                  <a:gd name="T4" fmla="*/ 62 w 288"/>
                  <a:gd name="T5" fmla="*/ 284 h 308"/>
                  <a:gd name="T6" fmla="*/ 48 w 288"/>
                  <a:gd name="T7" fmla="*/ 210 h 308"/>
                  <a:gd name="T8" fmla="*/ 42 w 288"/>
                  <a:gd name="T9" fmla="*/ 198 h 308"/>
                  <a:gd name="T10" fmla="*/ 0 w 288"/>
                  <a:gd name="T11" fmla="*/ 184 h 308"/>
                  <a:gd name="T12" fmla="*/ 38 w 288"/>
                  <a:gd name="T13" fmla="*/ 120 h 308"/>
                  <a:gd name="T14" fmla="*/ 42 w 288"/>
                  <a:gd name="T15" fmla="*/ 108 h 308"/>
                  <a:gd name="T16" fmla="*/ 24 w 288"/>
                  <a:gd name="T17" fmla="*/ 66 h 308"/>
                  <a:gd name="T18" fmla="*/ 92 w 288"/>
                  <a:gd name="T19" fmla="*/ 50 h 308"/>
                  <a:gd name="T20" fmla="*/ 112 w 288"/>
                  <a:gd name="T21" fmla="*/ 40 h 308"/>
                  <a:gd name="T22" fmla="*/ 172 w 288"/>
                  <a:gd name="T23" fmla="*/ 0 h 308"/>
                  <a:gd name="T24" fmla="*/ 176 w 288"/>
                  <a:gd name="T25" fmla="*/ 40 h 308"/>
                  <a:gd name="T26" fmla="*/ 196 w 288"/>
                  <a:gd name="T27" fmla="*/ 50 h 308"/>
                  <a:gd name="T28" fmla="*/ 266 w 288"/>
                  <a:gd name="T29" fmla="*/ 66 h 308"/>
                  <a:gd name="T30" fmla="*/ 242 w 288"/>
                  <a:gd name="T31" fmla="*/ 98 h 308"/>
                  <a:gd name="T32" fmla="*/ 250 w 288"/>
                  <a:gd name="T33" fmla="*/ 120 h 308"/>
                  <a:gd name="T34" fmla="*/ 288 w 288"/>
                  <a:gd name="T35" fmla="*/ 184 h 308"/>
                  <a:gd name="T36" fmla="*/ 250 w 288"/>
                  <a:gd name="T37" fmla="*/ 188 h 308"/>
                  <a:gd name="T38" fmla="*/ 242 w 288"/>
                  <a:gd name="T39" fmla="*/ 210 h 308"/>
                  <a:gd name="T40" fmla="*/ 226 w 288"/>
                  <a:gd name="T41" fmla="*/ 284 h 308"/>
                  <a:gd name="T42" fmla="*/ 196 w 288"/>
                  <a:gd name="T43" fmla="*/ 258 h 308"/>
                  <a:gd name="T44" fmla="*/ 172 w 288"/>
                  <a:gd name="T45" fmla="*/ 308 h 308"/>
                  <a:gd name="T46" fmla="*/ 156 w 288"/>
                  <a:gd name="T47" fmla="*/ 290 h 308"/>
                  <a:gd name="T48" fmla="*/ 166 w 288"/>
                  <a:gd name="T49" fmla="*/ 252 h 308"/>
                  <a:gd name="T50" fmla="*/ 180 w 288"/>
                  <a:gd name="T51" fmla="*/ 246 h 308"/>
                  <a:gd name="T52" fmla="*/ 198 w 288"/>
                  <a:gd name="T53" fmla="*/ 236 h 308"/>
                  <a:gd name="T54" fmla="*/ 242 w 288"/>
                  <a:gd name="T55" fmla="*/ 240 h 308"/>
                  <a:gd name="T56" fmla="*/ 224 w 288"/>
                  <a:gd name="T57" fmla="*/ 206 h 308"/>
                  <a:gd name="T58" fmla="*/ 230 w 288"/>
                  <a:gd name="T59" fmla="*/ 192 h 308"/>
                  <a:gd name="T60" fmla="*/ 236 w 288"/>
                  <a:gd name="T61" fmla="*/ 170 h 308"/>
                  <a:gd name="T62" fmla="*/ 270 w 288"/>
                  <a:gd name="T63" fmla="*/ 140 h 308"/>
                  <a:gd name="T64" fmla="*/ 234 w 288"/>
                  <a:gd name="T65" fmla="*/ 130 h 308"/>
                  <a:gd name="T66" fmla="*/ 230 w 288"/>
                  <a:gd name="T67" fmla="*/ 116 h 308"/>
                  <a:gd name="T68" fmla="*/ 220 w 288"/>
                  <a:gd name="T69" fmla="*/ 96 h 308"/>
                  <a:gd name="T70" fmla="*/ 226 w 288"/>
                  <a:gd name="T71" fmla="*/ 48 h 308"/>
                  <a:gd name="T72" fmla="*/ 192 w 288"/>
                  <a:gd name="T73" fmla="*/ 68 h 308"/>
                  <a:gd name="T74" fmla="*/ 180 w 288"/>
                  <a:gd name="T75" fmla="*/ 60 h 308"/>
                  <a:gd name="T76" fmla="*/ 160 w 288"/>
                  <a:gd name="T77" fmla="*/ 54 h 308"/>
                  <a:gd name="T78" fmla="*/ 132 w 288"/>
                  <a:gd name="T79" fmla="*/ 18 h 308"/>
                  <a:gd name="T80" fmla="*/ 124 w 288"/>
                  <a:gd name="T81" fmla="*/ 56 h 308"/>
                  <a:gd name="T82" fmla="*/ 110 w 288"/>
                  <a:gd name="T83" fmla="*/ 60 h 308"/>
                  <a:gd name="T84" fmla="*/ 90 w 288"/>
                  <a:gd name="T85" fmla="*/ 72 h 308"/>
                  <a:gd name="T86" fmla="*/ 46 w 288"/>
                  <a:gd name="T87" fmla="*/ 66 h 308"/>
                  <a:gd name="T88" fmla="*/ 66 w 288"/>
                  <a:gd name="T89" fmla="*/ 100 h 308"/>
                  <a:gd name="T90" fmla="*/ 60 w 288"/>
                  <a:gd name="T91" fmla="*/ 116 h 308"/>
                  <a:gd name="T92" fmla="*/ 54 w 288"/>
                  <a:gd name="T93" fmla="*/ 136 h 308"/>
                  <a:gd name="T94" fmla="*/ 18 w 288"/>
                  <a:gd name="T95" fmla="*/ 168 h 308"/>
                  <a:gd name="T96" fmla="*/ 54 w 288"/>
                  <a:gd name="T97" fmla="*/ 178 h 308"/>
                  <a:gd name="T98" fmla="*/ 60 w 288"/>
                  <a:gd name="T99" fmla="*/ 192 h 308"/>
                  <a:gd name="T100" fmla="*/ 68 w 288"/>
                  <a:gd name="T101" fmla="*/ 212 h 308"/>
                  <a:gd name="T102" fmla="*/ 64 w 288"/>
                  <a:gd name="T103" fmla="*/ 260 h 308"/>
                  <a:gd name="T104" fmla="*/ 96 w 288"/>
                  <a:gd name="T105" fmla="*/ 240 h 308"/>
                  <a:gd name="T106" fmla="*/ 110 w 288"/>
                  <a:gd name="T107" fmla="*/ 246 h 308"/>
                  <a:gd name="T108" fmla="*/ 130 w 288"/>
                  <a:gd name="T109" fmla="*/ 252 h 308"/>
                  <a:gd name="T110" fmla="*/ 280 w 288"/>
                  <a:gd name="T111" fmla="*/ 176 h 308"/>
                  <a:gd name="T112" fmla="*/ 280 w 288"/>
                  <a:gd name="T113" fmla="*/ 176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8" h="308">
                    <a:moveTo>
                      <a:pt x="172" y="308"/>
                    </a:moveTo>
                    <a:lnTo>
                      <a:pt x="116" y="308"/>
                    </a:lnTo>
                    <a:lnTo>
                      <a:pt x="112" y="268"/>
                    </a:lnTo>
                    <a:lnTo>
                      <a:pt x="112" y="268"/>
                    </a:lnTo>
                    <a:lnTo>
                      <a:pt x="92" y="258"/>
                    </a:lnTo>
                    <a:lnTo>
                      <a:pt x="62" y="284"/>
                    </a:lnTo>
                    <a:lnTo>
                      <a:pt x="24" y="242"/>
                    </a:lnTo>
                    <a:lnTo>
                      <a:pt x="48" y="210"/>
                    </a:lnTo>
                    <a:lnTo>
                      <a:pt x="48" y="210"/>
                    </a:lnTo>
                    <a:lnTo>
                      <a:pt x="42" y="198"/>
                    </a:lnTo>
                    <a:lnTo>
                      <a:pt x="38" y="188"/>
                    </a:lnTo>
                    <a:lnTo>
                      <a:pt x="0" y="184"/>
                    </a:lnTo>
                    <a:lnTo>
                      <a:pt x="0" y="124"/>
                    </a:lnTo>
                    <a:lnTo>
                      <a:pt x="38" y="120"/>
                    </a:lnTo>
                    <a:lnTo>
                      <a:pt x="38" y="120"/>
                    </a:lnTo>
                    <a:lnTo>
                      <a:pt x="42" y="108"/>
                    </a:lnTo>
                    <a:lnTo>
                      <a:pt x="48" y="98"/>
                    </a:lnTo>
                    <a:lnTo>
                      <a:pt x="24" y="66"/>
                    </a:lnTo>
                    <a:lnTo>
                      <a:pt x="62" y="24"/>
                    </a:lnTo>
                    <a:lnTo>
                      <a:pt x="92" y="50"/>
                    </a:lnTo>
                    <a:lnTo>
                      <a:pt x="92" y="50"/>
                    </a:lnTo>
                    <a:lnTo>
                      <a:pt x="112" y="40"/>
                    </a:lnTo>
                    <a:lnTo>
                      <a:pt x="116" y="0"/>
                    </a:lnTo>
                    <a:lnTo>
                      <a:pt x="172" y="0"/>
                    </a:lnTo>
                    <a:lnTo>
                      <a:pt x="176" y="40"/>
                    </a:lnTo>
                    <a:lnTo>
                      <a:pt x="176" y="40"/>
                    </a:lnTo>
                    <a:lnTo>
                      <a:pt x="186" y="44"/>
                    </a:lnTo>
                    <a:lnTo>
                      <a:pt x="196" y="50"/>
                    </a:lnTo>
                    <a:lnTo>
                      <a:pt x="226" y="24"/>
                    </a:lnTo>
                    <a:lnTo>
                      <a:pt x="266" y="66"/>
                    </a:lnTo>
                    <a:lnTo>
                      <a:pt x="242" y="98"/>
                    </a:lnTo>
                    <a:lnTo>
                      <a:pt x="242" y="98"/>
                    </a:lnTo>
                    <a:lnTo>
                      <a:pt x="246" y="108"/>
                    </a:lnTo>
                    <a:lnTo>
                      <a:pt x="250" y="120"/>
                    </a:lnTo>
                    <a:lnTo>
                      <a:pt x="288" y="124"/>
                    </a:lnTo>
                    <a:lnTo>
                      <a:pt x="288" y="184"/>
                    </a:lnTo>
                    <a:lnTo>
                      <a:pt x="250" y="188"/>
                    </a:lnTo>
                    <a:lnTo>
                      <a:pt x="250" y="188"/>
                    </a:lnTo>
                    <a:lnTo>
                      <a:pt x="246" y="198"/>
                    </a:lnTo>
                    <a:lnTo>
                      <a:pt x="242" y="210"/>
                    </a:lnTo>
                    <a:lnTo>
                      <a:pt x="266" y="242"/>
                    </a:lnTo>
                    <a:lnTo>
                      <a:pt x="226" y="284"/>
                    </a:lnTo>
                    <a:lnTo>
                      <a:pt x="196" y="258"/>
                    </a:lnTo>
                    <a:lnTo>
                      <a:pt x="196" y="258"/>
                    </a:lnTo>
                    <a:lnTo>
                      <a:pt x="176" y="268"/>
                    </a:lnTo>
                    <a:lnTo>
                      <a:pt x="172" y="308"/>
                    </a:lnTo>
                    <a:close/>
                    <a:moveTo>
                      <a:pt x="132" y="290"/>
                    </a:moveTo>
                    <a:lnTo>
                      <a:pt x="156" y="290"/>
                    </a:lnTo>
                    <a:lnTo>
                      <a:pt x="160" y="252"/>
                    </a:lnTo>
                    <a:lnTo>
                      <a:pt x="166" y="252"/>
                    </a:lnTo>
                    <a:lnTo>
                      <a:pt x="166" y="252"/>
                    </a:lnTo>
                    <a:lnTo>
                      <a:pt x="180" y="246"/>
                    </a:lnTo>
                    <a:lnTo>
                      <a:pt x="192" y="240"/>
                    </a:lnTo>
                    <a:lnTo>
                      <a:pt x="198" y="236"/>
                    </a:lnTo>
                    <a:lnTo>
                      <a:pt x="226" y="260"/>
                    </a:lnTo>
                    <a:lnTo>
                      <a:pt x="242" y="240"/>
                    </a:lnTo>
                    <a:lnTo>
                      <a:pt x="220" y="212"/>
                    </a:lnTo>
                    <a:lnTo>
                      <a:pt x="224" y="206"/>
                    </a:lnTo>
                    <a:lnTo>
                      <a:pt x="224" y="206"/>
                    </a:lnTo>
                    <a:lnTo>
                      <a:pt x="230" y="192"/>
                    </a:lnTo>
                    <a:lnTo>
                      <a:pt x="234" y="178"/>
                    </a:lnTo>
                    <a:lnTo>
                      <a:pt x="236" y="170"/>
                    </a:lnTo>
                    <a:lnTo>
                      <a:pt x="270" y="168"/>
                    </a:lnTo>
                    <a:lnTo>
                      <a:pt x="270" y="140"/>
                    </a:lnTo>
                    <a:lnTo>
                      <a:pt x="236" y="136"/>
                    </a:lnTo>
                    <a:lnTo>
                      <a:pt x="234" y="130"/>
                    </a:lnTo>
                    <a:lnTo>
                      <a:pt x="234" y="130"/>
                    </a:lnTo>
                    <a:lnTo>
                      <a:pt x="230" y="116"/>
                    </a:lnTo>
                    <a:lnTo>
                      <a:pt x="224" y="100"/>
                    </a:lnTo>
                    <a:lnTo>
                      <a:pt x="220" y="96"/>
                    </a:lnTo>
                    <a:lnTo>
                      <a:pt x="242" y="66"/>
                    </a:lnTo>
                    <a:lnTo>
                      <a:pt x="226" y="48"/>
                    </a:lnTo>
                    <a:lnTo>
                      <a:pt x="198" y="72"/>
                    </a:lnTo>
                    <a:lnTo>
                      <a:pt x="192" y="68"/>
                    </a:lnTo>
                    <a:lnTo>
                      <a:pt x="192" y="68"/>
                    </a:lnTo>
                    <a:lnTo>
                      <a:pt x="180" y="60"/>
                    </a:lnTo>
                    <a:lnTo>
                      <a:pt x="166" y="56"/>
                    </a:lnTo>
                    <a:lnTo>
                      <a:pt x="160" y="54"/>
                    </a:lnTo>
                    <a:lnTo>
                      <a:pt x="156" y="18"/>
                    </a:lnTo>
                    <a:lnTo>
                      <a:pt x="132" y="18"/>
                    </a:lnTo>
                    <a:lnTo>
                      <a:pt x="130" y="54"/>
                    </a:lnTo>
                    <a:lnTo>
                      <a:pt x="124" y="56"/>
                    </a:lnTo>
                    <a:lnTo>
                      <a:pt x="124" y="56"/>
                    </a:lnTo>
                    <a:lnTo>
                      <a:pt x="110" y="60"/>
                    </a:lnTo>
                    <a:lnTo>
                      <a:pt x="96" y="68"/>
                    </a:lnTo>
                    <a:lnTo>
                      <a:pt x="90" y="72"/>
                    </a:lnTo>
                    <a:lnTo>
                      <a:pt x="64" y="48"/>
                    </a:lnTo>
                    <a:lnTo>
                      <a:pt x="46" y="66"/>
                    </a:lnTo>
                    <a:lnTo>
                      <a:pt x="68" y="96"/>
                    </a:lnTo>
                    <a:lnTo>
                      <a:pt x="66" y="100"/>
                    </a:lnTo>
                    <a:lnTo>
                      <a:pt x="66" y="100"/>
                    </a:lnTo>
                    <a:lnTo>
                      <a:pt x="60" y="116"/>
                    </a:lnTo>
                    <a:lnTo>
                      <a:pt x="54" y="130"/>
                    </a:lnTo>
                    <a:lnTo>
                      <a:pt x="54" y="136"/>
                    </a:lnTo>
                    <a:lnTo>
                      <a:pt x="18" y="140"/>
                    </a:lnTo>
                    <a:lnTo>
                      <a:pt x="18" y="168"/>
                    </a:lnTo>
                    <a:lnTo>
                      <a:pt x="54" y="170"/>
                    </a:lnTo>
                    <a:lnTo>
                      <a:pt x="54" y="178"/>
                    </a:lnTo>
                    <a:lnTo>
                      <a:pt x="54" y="178"/>
                    </a:lnTo>
                    <a:lnTo>
                      <a:pt x="60" y="192"/>
                    </a:lnTo>
                    <a:lnTo>
                      <a:pt x="66" y="206"/>
                    </a:lnTo>
                    <a:lnTo>
                      <a:pt x="68" y="212"/>
                    </a:lnTo>
                    <a:lnTo>
                      <a:pt x="46" y="240"/>
                    </a:lnTo>
                    <a:lnTo>
                      <a:pt x="64" y="260"/>
                    </a:lnTo>
                    <a:lnTo>
                      <a:pt x="90" y="236"/>
                    </a:lnTo>
                    <a:lnTo>
                      <a:pt x="96" y="240"/>
                    </a:lnTo>
                    <a:lnTo>
                      <a:pt x="96" y="240"/>
                    </a:lnTo>
                    <a:lnTo>
                      <a:pt x="110" y="246"/>
                    </a:lnTo>
                    <a:lnTo>
                      <a:pt x="124" y="252"/>
                    </a:lnTo>
                    <a:lnTo>
                      <a:pt x="130" y="252"/>
                    </a:lnTo>
                    <a:lnTo>
                      <a:pt x="132" y="290"/>
                    </a:lnTo>
                    <a:close/>
                    <a:moveTo>
                      <a:pt x="280" y="176"/>
                    </a:moveTo>
                    <a:lnTo>
                      <a:pt x="280" y="176"/>
                    </a:lnTo>
                    <a:lnTo>
                      <a:pt x="280" y="17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Freeform 209">
                <a:extLst>
                  <a:ext uri="{FF2B5EF4-FFF2-40B4-BE49-F238E27FC236}">
                    <a16:creationId xmlns:a16="http://schemas.microsoft.com/office/drawing/2014/main" id="{935C508E-65B4-4B66-815E-76E1B97D57F5}"/>
                  </a:ext>
                </a:extLst>
              </p:cNvPr>
              <p:cNvSpPr>
                <a:spLocks noEditPoints="1"/>
              </p:cNvSpPr>
              <p:nvPr/>
            </p:nvSpPr>
            <p:spPr bwMode="auto">
              <a:xfrm>
                <a:off x="10852150" y="3859213"/>
                <a:ext cx="409575" cy="180975"/>
              </a:xfrm>
              <a:custGeom>
                <a:avLst/>
                <a:gdLst>
                  <a:gd name="T0" fmla="*/ 258 w 258"/>
                  <a:gd name="T1" fmla="*/ 114 h 114"/>
                  <a:gd name="T2" fmla="*/ 0 w 258"/>
                  <a:gd name="T3" fmla="*/ 114 h 114"/>
                  <a:gd name="T4" fmla="*/ 0 w 258"/>
                  <a:gd name="T5" fmla="*/ 0 h 114"/>
                  <a:gd name="T6" fmla="*/ 258 w 258"/>
                  <a:gd name="T7" fmla="*/ 0 h 114"/>
                  <a:gd name="T8" fmla="*/ 258 w 258"/>
                  <a:gd name="T9" fmla="*/ 114 h 114"/>
                  <a:gd name="T10" fmla="*/ 18 w 258"/>
                  <a:gd name="T11" fmla="*/ 96 h 114"/>
                  <a:gd name="T12" fmla="*/ 240 w 258"/>
                  <a:gd name="T13" fmla="*/ 96 h 114"/>
                  <a:gd name="T14" fmla="*/ 240 w 258"/>
                  <a:gd name="T15" fmla="*/ 18 h 114"/>
                  <a:gd name="T16" fmla="*/ 18 w 258"/>
                  <a:gd name="T17" fmla="*/ 18 h 114"/>
                  <a:gd name="T18" fmla="*/ 18 w 258"/>
                  <a:gd name="T19"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114">
                    <a:moveTo>
                      <a:pt x="258" y="114"/>
                    </a:moveTo>
                    <a:lnTo>
                      <a:pt x="0" y="114"/>
                    </a:lnTo>
                    <a:lnTo>
                      <a:pt x="0" y="0"/>
                    </a:lnTo>
                    <a:lnTo>
                      <a:pt x="258" y="0"/>
                    </a:lnTo>
                    <a:lnTo>
                      <a:pt x="258" y="114"/>
                    </a:lnTo>
                    <a:close/>
                    <a:moveTo>
                      <a:pt x="18" y="96"/>
                    </a:moveTo>
                    <a:lnTo>
                      <a:pt x="240" y="96"/>
                    </a:lnTo>
                    <a:lnTo>
                      <a:pt x="240" y="18"/>
                    </a:lnTo>
                    <a:lnTo>
                      <a:pt x="18" y="18"/>
                    </a:lnTo>
                    <a:lnTo>
                      <a:pt x="18" y="9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8" name="Freeform 210">
                <a:extLst>
                  <a:ext uri="{FF2B5EF4-FFF2-40B4-BE49-F238E27FC236}">
                    <a16:creationId xmlns:a16="http://schemas.microsoft.com/office/drawing/2014/main" id="{D9F4F5FE-B101-4082-BC36-F96623ED1227}"/>
                  </a:ext>
                </a:extLst>
              </p:cNvPr>
              <p:cNvSpPr>
                <a:spLocks/>
              </p:cNvSpPr>
              <p:nvPr/>
            </p:nvSpPr>
            <p:spPr bwMode="auto">
              <a:xfrm>
                <a:off x="10674350" y="3935413"/>
                <a:ext cx="765175" cy="1117600"/>
              </a:xfrm>
              <a:custGeom>
                <a:avLst/>
                <a:gdLst>
                  <a:gd name="T0" fmla="*/ 482 w 482"/>
                  <a:gd name="T1" fmla="*/ 704 h 704"/>
                  <a:gd name="T2" fmla="*/ 0 w 482"/>
                  <a:gd name="T3" fmla="*/ 704 h 704"/>
                  <a:gd name="T4" fmla="*/ 0 w 482"/>
                  <a:gd name="T5" fmla="*/ 0 h 704"/>
                  <a:gd name="T6" fmla="*/ 120 w 482"/>
                  <a:gd name="T7" fmla="*/ 0 h 704"/>
                  <a:gd name="T8" fmla="*/ 120 w 482"/>
                  <a:gd name="T9" fmla="*/ 18 h 704"/>
                  <a:gd name="T10" fmla="*/ 18 w 482"/>
                  <a:gd name="T11" fmla="*/ 18 h 704"/>
                  <a:gd name="T12" fmla="*/ 18 w 482"/>
                  <a:gd name="T13" fmla="*/ 686 h 704"/>
                  <a:gd name="T14" fmla="*/ 464 w 482"/>
                  <a:gd name="T15" fmla="*/ 686 h 704"/>
                  <a:gd name="T16" fmla="*/ 464 w 482"/>
                  <a:gd name="T17" fmla="*/ 644 h 704"/>
                  <a:gd name="T18" fmla="*/ 482 w 482"/>
                  <a:gd name="T19" fmla="*/ 644 h 704"/>
                  <a:gd name="T20" fmla="*/ 482 w 482"/>
                  <a:gd name="T21" fmla="*/ 70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2" h="704">
                    <a:moveTo>
                      <a:pt x="482" y="704"/>
                    </a:moveTo>
                    <a:lnTo>
                      <a:pt x="0" y="704"/>
                    </a:lnTo>
                    <a:lnTo>
                      <a:pt x="0" y="0"/>
                    </a:lnTo>
                    <a:lnTo>
                      <a:pt x="120" y="0"/>
                    </a:lnTo>
                    <a:lnTo>
                      <a:pt x="120" y="18"/>
                    </a:lnTo>
                    <a:lnTo>
                      <a:pt x="18" y="18"/>
                    </a:lnTo>
                    <a:lnTo>
                      <a:pt x="18" y="686"/>
                    </a:lnTo>
                    <a:lnTo>
                      <a:pt x="464" y="686"/>
                    </a:lnTo>
                    <a:lnTo>
                      <a:pt x="464" y="644"/>
                    </a:lnTo>
                    <a:lnTo>
                      <a:pt x="482" y="644"/>
                    </a:lnTo>
                    <a:lnTo>
                      <a:pt x="482" y="7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211">
                <a:extLst>
                  <a:ext uri="{FF2B5EF4-FFF2-40B4-BE49-F238E27FC236}">
                    <a16:creationId xmlns:a16="http://schemas.microsoft.com/office/drawing/2014/main" id="{0192526E-62AF-4B5B-B889-FD68CC5AE5F1}"/>
                  </a:ext>
                </a:extLst>
              </p:cNvPr>
              <p:cNvSpPr>
                <a:spLocks/>
              </p:cNvSpPr>
              <p:nvPr/>
            </p:nvSpPr>
            <p:spPr bwMode="auto">
              <a:xfrm>
                <a:off x="11245850" y="3935413"/>
                <a:ext cx="193675" cy="558800"/>
              </a:xfrm>
              <a:custGeom>
                <a:avLst/>
                <a:gdLst>
                  <a:gd name="T0" fmla="*/ 122 w 122"/>
                  <a:gd name="T1" fmla="*/ 352 h 352"/>
                  <a:gd name="T2" fmla="*/ 104 w 122"/>
                  <a:gd name="T3" fmla="*/ 352 h 352"/>
                  <a:gd name="T4" fmla="*/ 104 w 122"/>
                  <a:gd name="T5" fmla="*/ 18 h 352"/>
                  <a:gd name="T6" fmla="*/ 0 w 122"/>
                  <a:gd name="T7" fmla="*/ 18 h 352"/>
                  <a:gd name="T8" fmla="*/ 0 w 122"/>
                  <a:gd name="T9" fmla="*/ 0 h 352"/>
                  <a:gd name="T10" fmla="*/ 122 w 122"/>
                  <a:gd name="T11" fmla="*/ 0 h 352"/>
                  <a:gd name="T12" fmla="*/ 122 w 122"/>
                  <a:gd name="T13" fmla="*/ 352 h 352"/>
                </a:gdLst>
                <a:ahLst/>
                <a:cxnLst>
                  <a:cxn ang="0">
                    <a:pos x="T0" y="T1"/>
                  </a:cxn>
                  <a:cxn ang="0">
                    <a:pos x="T2" y="T3"/>
                  </a:cxn>
                  <a:cxn ang="0">
                    <a:pos x="T4" y="T5"/>
                  </a:cxn>
                  <a:cxn ang="0">
                    <a:pos x="T6" y="T7"/>
                  </a:cxn>
                  <a:cxn ang="0">
                    <a:pos x="T8" y="T9"/>
                  </a:cxn>
                  <a:cxn ang="0">
                    <a:pos x="T10" y="T11"/>
                  </a:cxn>
                  <a:cxn ang="0">
                    <a:pos x="T12" y="T13"/>
                  </a:cxn>
                </a:cxnLst>
                <a:rect l="0" t="0" r="r" b="b"/>
                <a:pathLst>
                  <a:path w="122" h="352">
                    <a:moveTo>
                      <a:pt x="122" y="352"/>
                    </a:moveTo>
                    <a:lnTo>
                      <a:pt x="104" y="352"/>
                    </a:lnTo>
                    <a:lnTo>
                      <a:pt x="104" y="18"/>
                    </a:lnTo>
                    <a:lnTo>
                      <a:pt x="0" y="18"/>
                    </a:lnTo>
                    <a:lnTo>
                      <a:pt x="0" y="0"/>
                    </a:lnTo>
                    <a:lnTo>
                      <a:pt x="122" y="0"/>
                    </a:lnTo>
                    <a:lnTo>
                      <a:pt x="122" y="35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0" name="Rectangle 212">
                <a:extLst>
                  <a:ext uri="{FF2B5EF4-FFF2-40B4-BE49-F238E27FC236}">
                    <a16:creationId xmlns:a16="http://schemas.microsoft.com/office/drawing/2014/main" id="{BB79CF56-248A-4B81-95BA-72F2BE1DA2FF}"/>
                  </a:ext>
                </a:extLst>
              </p:cNvPr>
              <p:cNvSpPr>
                <a:spLocks noChangeArrowheads="1"/>
              </p:cNvSpPr>
              <p:nvPr/>
            </p:nvSpPr>
            <p:spPr bwMode="auto">
              <a:xfrm>
                <a:off x="10966450" y="3935413"/>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1" name="Freeform 213">
                <a:extLst>
                  <a:ext uri="{FF2B5EF4-FFF2-40B4-BE49-F238E27FC236}">
                    <a16:creationId xmlns:a16="http://schemas.microsoft.com/office/drawing/2014/main" id="{F938DDAA-4A93-49D1-ABAC-289A995DACCF}"/>
                  </a:ext>
                </a:extLst>
              </p:cNvPr>
              <p:cNvSpPr>
                <a:spLocks/>
              </p:cNvSpPr>
              <p:nvPr/>
            </p:nvSpPr>
            <p:spPr bwMode="auto">
              <a:xfrm>
                <a:off x="10763250" y="4164013"/>
                <a:ext cx="168275" cy="130175"/>
              </a:xfrm>
              <a:custGeom>
                <a:avLst/>
                <a:gdLst>
                  <a:gd name="T0" fmla="*/ 42 w 106"/>
                  <a:gd name="T1" fmla="*/ 82 h 82"/>
                  <a:gd name="T2" fmla="*/ 0 w 106"/>
                  <a:gd name="T3" fmla="*/ 38 h 82"/>
                  <a:gd name="T4" fmla="*/ 14 w 106"/>
                  <a:gd name="T5" fmla="*/ 26 h 82"/>
                  <a:gd name="T6" fmla="*/ 42 w 106"/>
                  <a:gd name="T7" fmla="*/ 56 h 82"/>
                  <a:gd name="T8" fmla="*/ 92 w 106"/>
                  <a:gd name="T9" fmla="*/ 0 h 82"/>
                  <a:gd name="T10" fmla="*/ 106 w 106"/>
                  <a:gd name="T11" fmla="*/ 14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6"/>
                    </a:lnTo>
                    <a:lnTo>
                      <a:pt x="42" y="56"/>
                    </a:lnTo>
                    <a:lnTo>
                      <a:pt x="92" y="0"/>
                    </a:lnTo>
                    <a:lnTo>
                      <a:pt x="106" y="14"/>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2" name="Freeform 214">
                <a:extLst>
                  <a:ext uri="{FF2B5EF4-FFF2-40B4-BE49-F238E27FC236}">
                    <a16:creationId xmlns:a16="http://schemas.microsoft.com/office/drawing/2014/main" id="{ED12EBF0-935A-48BC-82AF-19EE9E61056C}"/>
                  </a:ext>
                </a:extLst>
              </p:cNvPr>
              <p:cNvSpPr>
                <a:spLocks/>
              </p:cNvSpPr>
              <p:nvPr/>
            </p:nvSpPr>
            <p:spPr bwMode="auto">
              <a:xfrm>
                <a:off x="10763250" y="4367213"/>
                <a:ext cx="168275" cy="130175"/>
              </a:xfrm>
              <a:custGeom>
                <a:avLst/>
                <a:gdLst>
                  <a:gd name="T0" fmla="*/ 42 w 106"/>
                  <a:gd name="T1" fmla="*/ 82 h 82"/>
                  <a:gd name="T2" fmla="*/ 0 w 106"/>
                  <a:gd name="T3" fmla="*/ 36 h 82"/>
                  <a:gd name="T4" fmla="*/ 14 w 106"/>
                  <a:gd name="T5" fmla="*/ 24 h 82"/>
                  <a:gd name="T6" fmla="*/ 42 w 106"/>
                  <a:gd name="T7" fmla="*/ 54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6"/>
                    </a:lnTo>
                    <a:lnTo>
                      <a:pt x="14" y="24"/>
                    </a:lnTo>
                    <a:lnTo>
                      <a:pt x="42" y="54"/>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215">
                <a:extLst>
                  <a:ext uri="{FF2B5EF4-FFF2-40B4-BE49-F238E27FC236}">
                    <a16:creationId xmlns:a16="http://schemas.microsoft.com/office/drawing/2014/main" id="{29A48F35-151A-4172-9589-A76AE2B55295}"/>
                  </a:ext>
                </a:extLst>
              </p:cNvPr>
              <p:cNvSpPr>
                <a:spLocks/>
              </p:cNvSpPr>
              <p:nvPr/>
            </p:nvSpPr>
            <p:spPr bwMode="auto">
              <a:xfrm>
                <a:off x="10763250" y="4570413"/>
                <a:ext cx="168275" cy="127000"/>
              </a:xfrm>
              <a:custGeom>
                <a:avLst/>
                <a:gdLst>
                  <a:gd name="T0" fmla="*/ 42 w 106"/>
                  <a:gd name="T1" fmla="*/ 80 h 80"/>
                  <a:gd name="T2" fmla="*/ 0 w 106"/>
                  <a:gd name="T3" fmla="*/ 36 h 80"/>
                  <a:gd name="T4" fmla="*/ 14 w 106"/>
                  <a:gd name="T5" fmla="*/ 24 h 80"/>
                  <a:gd name="T6" fmla="*/ 42 w 106"/>
                  <a:gd name="T7" fmla="*/ 54 h 80"/>
                  <a:gd name="T8" fmla="*/ 92 w 106"/>
                  <a:gd name="T9" fmla="*/ 0 h 80"/>
                  <a:gd name="T10" fmla="*/ 106 w 106"/>
                  <a:gd name="T11" fmla="*/ 12 h 80"/>
                  <a:gd name="T12" fmla="*/ 42 w 106"/>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106" h="80">
                    <a:moveTo>
                      <a:pt x="42" y="80"/>
                    </a:moveTo>
                    <a:lnTo>
                      <a:pt x="0" y="36"/>
                    </a:lnTo>
                    <a:lnTo>
                      <a:pt x="14" y="24"/>
                    </a:lnTo>
                    <a:lnTo>
                      <a:pt x="42" y="54"/>
                    </a:lnTo>
                    <a:lnTo>
                      <a:pt x="92" y="0"/>
                    </a:lnTo>
                    <a:lnTo>
                      <a:pt x="106" y="12"/>
                    </a:lnTo>
                    <a:lnTo>
                      <a:pt x="42" y="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4" name="Freeform 216">
                <a:extLst>
                  <a:ext uri="{FF2B5EF4-FFF2-40B4-BE49-F238E27FC236}">
                    <a16:creationId xmlns:a16="http://schemas.microsoft.com/office/drawing/2014/main" id="{F0DFF2A3-2A9D-410F-8EBB-415BA432D6C6}"/>
                  </a:ext>
                </a:extLst>
              </p:cNvPr>
              <p:cNvSpPr>
                <a:spLocks/>
              </p:cNvSpPr>
              <p:nvPr/>
            </p:nvSpPr>
            <p:spPr bwMode="auto">
              <a:xfrm>
                <a:off x="10763250" y="4770438"/>
                <a:ext cx="168275" cy="130175"/>
              </a:xfrm>
              <a:custGeom>
                <a:avLst/>
                <a:gdLst>
                  <a:gd name="T0" fmla="*/ 42 w 106"/>
                  <a:gd name="T1" fmla="*/ 82 h 82"/>
                  <a:gd name="T2" fmla="*/ 0 w 106"/>
                  <a:gd name="T3" fmla="*/ 38 h 82"/>
                  <a:gd name="T4" fmla="*/ 14 w 106"/>
                  <a:gd name="T5" fmla="*/ 24 h 82"/>
                  <a:gd name="T6" fmla="*/ 42 w 106"/>
                  <a:gd name="T7" fmla="*/ 56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4"/>
                    </a:lnTo>
                    <a:lnTo>
                      <a:pt x="42" y="56"/>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5" name="Rectangle 217">
                <a:extLst>
                  <a:ext uri="{FF2B5EF4-FFF2-40B4-BE49-F238E27FC236}">
                    <a16:creationId xmlns:a16="http://schemas.microsoft.com/office/drawing/2014/main" id="{392021FA-86E1-4EDC-B37B-B6F1387E952E}"/>
                  </a:ext>
                </a:extLst>
              </p:cNvPr>
              <p:cNvSpPr>
                <a:spLocks noChangeArrowheads="1"/>
              </p:cNvSpPr>
              <p:nvPr/>
            </p:nvSpPr>
            <p:spPr bwMode="auto">
              <a:xfrm>
                <a:off x="10995025" y="42148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6" name="Rectangle 218">
                <a:extLst>
                  <a:ext uri="{FF2B5EF4-FFF2-40B4-BE49-F238E27FC236}">
                    <a16:creationId xmlns:a16="http://schemas.microsoft.com/office/drawing/2014/main" id="{C5F11D2B-086C-4FFD-8F3D-81070BE21A13}"/>
                  </a:ext>
                </a:extLst>
              </p:cNvPr>
              <p:cNvSpPr>
                <a:spLocks noChangeArrowheads="1"/>
              </p:cNvSpPr>
              <p:nvPr/>
            </p:nvSpPr>
            <p:spPr bwMode="auto">
              <a:xfrm>
                <a:off x="10995025" y="44180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Rectangle 219">
                <a:extLst>
                  <a:ext uri="{FF2B5EF4-FFF2-40B4-BE49-F238E27FC236}">
                    <a16:creationId xmlns:a16="http://schemas.microsoft.com/office/drawing/2014/main" id="{CBFB4B41-9BA3-4B98-B377-BE7330125EC8}"/>
                  </a:ext>
                </a:extLst>
              </p:cNvPr>
              <p:cNvSpPr>
                <a:spLocks noChangeArrowheads="1"/>
              </p:cNvSpPr>
              <p:nvPr/>
            </p:nvSpPr>
            <p:spPr bwMode="auto">
              <a:xfrm>
                <a:off x="10995025" y="46180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Rectangle 220">
                <a:extLst>
                  <a:ext uri="{FF2B5EF4-FFF2-40B4-BE49-F238E27FC236}">
                    <a16:creationId xmlns:a16="http://schemas.microsoft.com/office/drawing/2014/main" id="{5CEAF439-F472-41B7-A4F7-AB0F5494BD13}"/>
                  </a:ext>
                </a:extLst>
              </p:cNvPr>
              <p:cNvSpPr>
                <a:spLocks noChangeArrowheads="1"/>
              </p:cNvSpPr>
              <p:nvPr/>
            </p:nvSpPr>
            <p:spPr bwMode="auto">
              <a:xfrm>
                <a:off x="10995025" y="48212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221">
                <a:extLst>
                  <a:ext uri="{FF2B5EF4-FFF2-40B4-BE49-F238E27FC236}">
                    <a16:creationId xmlns:a16="http://schemas.microsoft.com/office/drawing/2014/main" id="{04DF70F1-61CD-468C-89CB-A021336A1560}"/>
                  </a:ext>
                </a:extLst>
              </p:cNvPr>
              <p:cNvSpPr>
                <a:spLocks noEditPoints="1"/>
              </p:cNvSpPr>
              <p:nvPr/>
            </p:nvSpPr>
            <p:spPr bwMode="auto">
              <a:xfrm>
                <a:off x="11299825" y="4592638"/>
                <a:ext cx="247650" cy="266700"/>
              </a:xfrm>
              <a:custGeom>
                <a:avLst/>
                <a:gdLst>
                  <a:gd name="T0" fmla="*/ 78 w 156"/>
                  <a:gd name="T1" fmla="*/ 168 h 168"/>
                  <a:gd name="T2" fmla="*/ 48 w 156"/>
                  <a:gd name="T3" fmla="*/ 160 h 168"/>
                  <a:gd name="T4" fmla="*/ 24 w 156"/>
                  <a:gd name="T5" fmla="*/ 142 h 168"/>
                  <a:gd name="T6" fmla="*/ 6 w 156"/>
                  <a:gd name="T7" fmla="*/ 116 h 168"/>
                  <a:gd name="T8" fmla="*/ 0 w 156"/>
                  <a:gd name="T9" fmla="*/ 84 h 168"/>
                  <a:gd name="T10" fmla="*/ 2 w 156"/>
                  <a:gd name="T11" fmla="*/ 66 h 168"/>
                  <a:gd name="T12" fmla="*/ 14 w 156"/>
                  <a:gd name="T13" fmla="*/ 38 h 168"/>
                  <a:gd name="T14" fmla="*/ 34 w 156"/>
                  <a:gd name="T15" fmla="*/ 14 h 168"/>
                  <a:gd name="T16" fmla="*/ 62 w 156"/>
                  <a:gd name="T17" fmla="*/ 2 h 168"/>
                  <a:gd name="T18" fmla="*/ 78 w 156"/>
                  <a:gd name="T19" fmla="*/ 0 h 168"/>
                  <a:gd name="T20" fmla="*/ 108 w 156"/>
                  <a:gd name="T21" fmla="*/ 6 h 168"/>
                  <a:gd name="T22" fmla="*/ 134 w 156"/>
                  <a:gd name="T23" fmla="*/ 24 h 168"/>
                  <a:gd name="T24" fmla="*/ 150 w 156"/>
                  <a:gd name="T25" fmla="*/ 52 h 168"/>
                  <a:gd name="T26" fmla="*/ 156 w 156"/>
                  <a:gd name="T27" fmla="*/ 84 h 168"/>
                  <a:gd name="T28" fmla="*/ 156 w 156"/>
                  <a:gd name="T29" fmla="*/ 100 h 168"/>
                  <a:gd name="T30" fmla="*/ 144 w 156"/>
                  <a:gd name="T31" fmla="*/ 130 h 168"/>
                  <a:gd name="T32" fmla="*/ 122 w 156"/>
                  <a:gd name="T33" fmla="*/ 152 h 168"/>
                  <a:gd name="T34" fmla="*/ 94 w 156"/>
                  <a:gd name="T35" fmla="*/ 166 h 168"/>
                  <a:gd name="T36" fmla="*/ 78 w 156"/>
                  <a:gd name="T37" fmla="*/ 168 h 168"/>
                  <a:gd name="T38" fmla="*/ 78 w 156"/>
                  <a:gd name="T39" fmla="*/ 18 h 168"/>
                  <a:gd name="T40" fmla="*/ 56 w 156"/>
                  <a:gd name="T41" fmla="*/ 24 h 168"/>
                  <a:gd name="T42" fmla="*/ 36 w 156"/>
                  <a:gd name="T43" fmla="*/ 38 h 168"/>
                  <a:gd name="T44" fmla="*/ 24 w 156"/>
                  <a:gd name="T45" fmla="*/ 58 h 168"/>
                  <a:gd name="T46" fmla="*/ 18 w 156"/>
                  <a:gd name="T47" fmla="*/ 84 h 168"/>
                  <a:gd name="T48" fmla="*/ 20 w 156"/>
                  <a:gd name="T49" fmla="*/ 96 h 168"/>
                  <a:gd name="T50" fmla="*/ 28 w 156"/>
                  <a:gd name="T51" fmla="*/ 120 h 168"/>
                  <a:gd name="T52" fmla="*/ 44 w 156"/>
                  <a:gd name="T53" fmla="*/ 138 h 168"/>
                  <a:gd name="T54" fmla="*/ 66 w 156"/>
                  <a:gd name="T55" fmla="*/ 148 h 168"/>
                  <a:gd name="T56" fmla="*/ 78 w 156"/>
                  <a:gd name="T57" fmla="*/ 150 h 168"/>
                  <a:gd name="T58" fmla="*/ 102 w 156"/>
                  <a:gd name="T59" fmla="*/ 144 h 168"/>
                  <a:gd name="T60" fmla="*/ 122 w 156"/>
                  <a:gd name="T61" fmla="*/ 130 h 168"/>
                  <a:gd name="T62" fmla="*/ 134 w 156"/>
                  <a:gd name="T63" fmla="*/ 110 h 168"/>
                  <a:gd name="T64" fmla="*/ 138 w 156"/>
                  <a:gd name="T65" fmla="*/ 84 h 168"/>
                  <a:gd name="T66" fmla="*/ 138 w 156"/>
                  <a:gd name="T67" fmla="*/ 70 h 168"/>
                  <a:gd name="T68" fmla="*/ 128 w 156"/>
                  <a:gd name="T69" fmla="*/ 48 h 168"/>
                  <a:gd name="T70" fmla="*/ 112 w 156"/>
                  <a:gd name="T71" fmla="*/ 30 h 168"/>
                  <a:gd name="T72" fmla="*/ 90 w 156"/>
                  <a:gd name="T73" fmla="*/ 20 h 168"/>
                  <a:gd name="T74" fmla="*/ 78 w 156"/>
                  <a:gd name="T75" fmla="*/ 1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6" h="168">
                    <a:moveTo>
                      <a:pt x="78" y="168"/>
                    </a:moveTo>
                    <a:lnTo>
                      <a:pt x="78" y="168"/>
                    </a:lnTo>
                    <a:lnTo>
                      <a:pt x="62" y="166"/>
                    </a:lnTo>
                    <a:lnTo>
                      <a:pt x="48" y="160"/>
                    </a:lnTo>
                    <a:lnTo>
                      <a:pt x="34" y="152"/>
                    </a:lnTo>
                    <a:lnTo>
                      <a:pt x="24" y="142"/>
                    </a:lnTo>
                    <a:lnTo>
                      <a:pt x="14" y="130"/>
                    </a:lnTo>
                    <a:lnTo>
                      <a:pt x="6" y="116"/>
                    </a:lnTo>
                    <a:lnTo>
                      <a:pt x="2" y="100"/>
                    </a:lnTo>
                    <a:lnTo>
                      <a:pt x="0" y="84"/>
                    </a:lnTo>
                    <a:lnTo>
                      <a:pt x="0" y="84"/>
                    </a:lnTo>
                    <a:lnTo>
                      <a:pt x="2" y="66"/>
                    </a:lnTo>
                    <a:lnTo>
                      <a:pt x="6" y="52"/>
                    </a:lnTo>
                    <a:lnTo>
                      <a:pt x="14" y="38"/>
                    </a:lnTo>
                    <a:lnTo>
                      <a:pt x="24" y="24"/>
                    </a:lnTo>
                    <a:lnTo>
                      <a:pt x="34" y="14"/>
                    </a:lnTo>
                    <a:lnTo>
                      <a:pt x="48" y="6"/>
                    </a:lnTo>
                    <a:lnTo>
                      <a:pt x="62" y="2"/>
                    </a:lnTo>
                    <a:lnTo>
                      <a:pt x="78" y="0"/>
                    </a:lnTo>
                    <a:lnTo>
                      <a:pt x="78" y="0"/>
                    </a:lnTo>
                    <a:lnTo>
                      <a:pt x="94" y="2"/>
                    </a:lnTo>
                    <a:lnTo>
                      <a:pt x="108" y="6"/>
                    </a:lnTo>
                    <a:lnTo>
                      <a:pt x="122" y="14"/>
                    </a:lnTo>
                    <a:lnTo>
                      <a:pt x="134" y="24"/>
                    </a:lnTo>
                    <a:lnTo>
                      <a:pt x="144" y="38"/>
                    </a:lnTo>
                    <a:lnTo>
                      <a:pt x="150" y="52"/>
                    </a:lnTo>
                    <a:lnTo>
                      <a:pt x="156" y="66"/>
                    </a:lnTo>
                    <a:lnTo>
                      <a:pt x="156" y="84"/>
                    </a:lnTo>
                    <a:lnTo>
                      <a:pt x="156" y="84"/>
                    </a:lnTo>
                    <a:lnTo>
                      <a:pt x="156" y="100"/>
                    </a:lnTo>
                    <a:lnTo>
                      <a:pt x="150" y="116"/>
                    </a:lnTo>
                    <a:lnTo>
                      <a:pt x="144" y="130"/>
                    </a:lnTo>
                    <a:lnTo>
                      <a:pt x="134" y="142"/>
                    </a:lnTo>
                    <a:lnTo>
                      <a:pt x="122" y="152"/>
                    </a:lnTo>
                    <a:lnTo>
                      <a:pt x="108" y="160"/>
                    </a:lnTo>
                    <a:lnTo>
                      <a:pt x="94" y="166"/>
                    </a:lnTo>
                    <a:lnTo>
                      <a:pt x="78" y="168"/>
                    </a:lnTo>
                    <a:lnTo>
                      <a:pt x="78" y="168"/>
                    </a:lnTo>
                    <a:close/>
                    <a:moveTo>
                      <a:pt x="78" y="18"/>
                    </a:moveTo>
                    <a:lnTo>
                      <a:pt x="78" y="18"/>
                    </a:lnTo>
                    <a:lnTo>
                      <a:pt x="66" y="20"/>
                    </a:lnTo>
                    <a:lnTo>
                      <a:pt x="56" y="24"/>
                    </a:lnTo>
                    <a:lnTo>
                      <a:pt x="44" y="30"/>
                    </a:lnTo>
                    <a:lnTo>
                      <a:pt x="36" y="38"/>
                    </a:lnTo>
                    <a:lnTo>
                      <a:pt x="28" y="48"/>
                    </a:lnTo>
                    <a:lnTo>
                      <a:pt x="24" y="58"/>
                    </a:lnTo>
                    <a:lnTo>
                      <a:pt x="20" y="70"/>
                    </a:lnTo>
                    <a:lnTo>
                      <a:pt x="18" y="84"/>
                    </a:lnTo>
                    <a:lnTo>
                      <a:pt x="18" y="84"/>
                    </a:lnTo>
                    <a:lnTo>
                      <a:pt x="20" y="96"/>
                    </a:lnTo>
                    <a:lnTo>
                      <a:pt x="24" y="110"/>
                    </a:lnTo>
                    <a:lnTo>
                      <a:pt x="28" y="120"/>
                    </a:lnTo>
                    <a:lnTo>
                      <a:pt x="36" y="130"/>
                    </a:lnTo>
                    <a:lnTo>
                      <a:pt x="44" y="138"/>
                    </a:lnTo>
                    <a:lnTo>
                      <a:pt x="56" y="144"/>
                    </a:lnTo>
                    <a:lnTo>
                      <a:pt x="66" y="148"/>
                    </a:lnTo>
                    <a:lnTo>
                      <a:pt x="78" y="150"/>
                    </a:lnTo>
                    <a:lnTo>
                      <a:pt x="78" y="150"/>
                    </a:lnTo>
                    <a:lnTo>
                      <a:pt x="90" y="148"/>
                    </a:lnTo>
                    <a:lnTo>
                      <a:pt x="102" y="144"/>
                    </a:lnTo>
                    <a:lnTo>
                      <a:pt x="112" y="138"/>
                    </a:lnTo>
                    <a:lnTo>
                      <a:pt x="122" y="130"/>
                    </a:lnTo>
                    <a:lnTo>
                      <a:pt x="128" y="120"/>
                    </a:lnTo>
                    <a:lnTo>
                      <a:pt x="134" y="110"/>
                    </a:lnTo>
                    <a:lnTo>
                      <a:pt x="138" y="96"/>
                    </a:lnTo>
                    <a:lnTo>
                      <a:pt x="138" y="84"/>
                    </a:lnTo>
                    <a:lnTo>
                      <a:pt x="138" y="84"/>
                    </a:lnTo>
                    <a:lnTo>
                      <a:pt x="138" y="70"/>
                    </a:lnTo>
                    <a:lnTo>
                      <a:pt x="134" y="58"/>
                    </a:lnTo>
                    <a:lnTo>
                      <a:pt x="128" y="48"/>
                    </a:lnTo>
                    <a:lnTo>
                      <a:pt x="122" y="38"/>
                    </a:lnTo>
                    <a:lnTo>
                      <a:pt x="112" y="30"/>
                    </a:lnTo>
                    <a:lnTo>
                      <a:pt x="102" y="24"/>
                    </a:lnTo>
                    <a:lnTo>
                      <a:pt x="90" y="20"/>
                    </a:lnTo>
                    <a:lnTo>
                      <a:pt x="78" y="18"/>
                    </a:lnTo>
                    <a:lnTo>
                      <a:pt x="7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122" name="Rectangle 121">
              <a:hlinkClick r:id="rId7" action="ppaction://hlinksldjump"/>
              <a:extLst>
                <a:ext uri="{FF2B5EF4-FFF2-40B4-BE49-F238E27FC236}">
                  <a16:creationId xmlns:a16="http://schemas.microsoft.com/office/drawing/2014/main" id="{733EDCDA-2066-42BA-8FF8-90087B968992}"/>
                </a:ext>
              </a:extLst>
            </p:cNvPr>
            <p:cNvSpPr/>
            <p:nvPr/>
          </p:nvSpPr>
          <p:spPr>
            <a:xfrm>
              <a:off x="7513376" y="5647018"/>
              <a:ext cx="4512485" cy="1008000"/>
            </a:xfrm>
            <a:prstGeom prst="rect">
              <a:avLst/>
            </a:prstGeom>
            <a:solidFill>
              <a:schemeClr val="accent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dirty="0"/>
            </a:p>
          </p:txBody>
        </p:sp>
      </p:grpSp>
    </p:spTree>
    <p:extLst>
      <p:ext uri="{BB962C8B-B14F-4D97-AF65-F5344CB8AC3E}">
        <p14:creationId xmlns:p14="http://schemas.microsoft.com/office/powerpoint/2010/main" val="35941331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1077218"/>
          </a:xfrm>
          <a:prstGeom prst="rect">
            <a:avLst/>
          </a:prstGeom>
          <a:noFill/>
        </p:spPr>
        <p:txBody>
          <a:bodyPr wrap="square" rtlCol="0">
            <a:spAutoFit/>
          </a:bodyPr>
          <a:lstStyle/>
          <a:p>
            <a:r>
              <a:rPr lang="pt-BR" sz="2400" b="1" dirty="0">
                <a:solidFill>
                  <a:srgbClr val="35FFFF"/>
                </a:solidFill>
              </a:rPr>
              <a:t>Visão Geral do Código (10/11)</a:t>
            </a:r>
          </a:p>
          <a:p>
            <a:pPr algn="just"/>
            <a:r>
              <a:rPr lang="pt-BR" sz="2000" dirty="0">
                <a:solidFill>
                  <a:schemeClr val="tx2"/>
                </a:solidFill>
              </a:rPr>
              <a:t>Atividades executadas na etapa de </a:t>
            </a:r>
            <a:r>
              <a:rPr lang="pt-BR" sz="2000" b="1" dirty="0">
                <a:solidFill>
                  <a:srgbClr val="35FFFF"/>
                </a:solidFill>
              </a:rPr>
              <a:t>Análise Exploratória</a:t>
            </a:r>
            <a:r>
              <a:rPr lang="pt-BR" sz="2000" dirty="0">
                <a:solidFill>
                  <a:schemeClr val="tx2"/>
                </a:solidFill>
              </a:rPr>
              <a:t>:</a:t>
            </a:r>
          </a:p>
          <a:p>
            <a:pPr marL="342900" indent="-342900" algn="just">
              <a:buFont typeface="Arial" panose="020B0604020202020204" pitchFamily="34" charset="0"/>
              <a:buChar char="•"/>
            </a:pPr>
            <a:r>
              <a:rPr lang="pt-BR" sz="2000" dirty="0">
                <a:solidFill>
                  <a:schemeClr val="tx2"/>
                </a:solidFill>
              </a:rPr>
              <a:t>Verificando se há outliers nas colunas "lesion_1", "lesion_2", "lesion_3":</a:t>
            </a:r>
          </a:p>
        </p:txBody>
      </p:sp>
      <p:sp>
        <p:nvSpPr>
          <p:cNvPr id="26" name="Rectangle 25">
            <a:extLst>
              <a:ext uri="{FF2B5EF4-FFF2-40B4-BE49-F238E27FC236}">
                <a16:creationId xmlns:a16="http://schemas.microsoft.com/office/drawing/2014/main" id="{C9B51B79-2966-4187-B2AD-C8C8A2995F26}"/>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27" name="Rectangle 26">
            <a:hlinkClick r:id="rId2" action="ppaction://hlinksldjump"/>
            <a:extLst>
              <a:ext uri="{FF2B5EF4-FFF2-40B4-BE49-F238E27FC236}">
                <a16:creationId xmlns:a16="http://schemas.microsoft.com/office/drawing/2014/main" id="{02497B87-9A50-4A40-A1E3-9F622EB9C0C9}"/>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A73B5F77-C40E-47B2-9F59-DAEEA6AA2E50}"/>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29" name="Rectangle 28">
            <a:hlinkClick r:id="rId4" action="ppaction://hlinksldjump"/>
            <a:extLst>
              <a:ext uri="{FF2B5EF4-FFF2-40B4-BE49-F238E27FC236}">
                <a16:creationId xmlns:a16="http://schemas.microsoft.com/office/drawing/2014/main" id="{7A5F0E4A-E365-477A-8F65-6872E48EB3A7}"/>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4. Visão Geral</a:t>
            </a:r>
          </a:p>
          <a:p>
            <a:pPr algn="ctr"/>
            <a:r>
              <a:rPr lang="pt-BR" sz="1400" b="1" dirty="0">
                <a:solidFill>
                  <a:schemeClr val="accent5">
                    <a:lumMod val="60000"/>
                    <a:lumOff val="40000"/>
                  </a:schemeClr>
                </a:solidFill>
                <a:latin typeface="EYInterstate Light" panose="02000506000000020004" pitchFamily="2" charset="0"/>
              </a:rPr>
              <a:t>do Código</a:t>
            </a:r>
          </a:p>
        </p:txBody>
      </p:sp>
      <p:sp>
        <p:nvSpPr>
          <p:cNvPr id="30" name="Rectangle 29">
            <a:hlinkClick r:id="rId5" action="ppaction://hlinksldjump"/>
            <a:extLst>
              <a:ext uri="{FF2B5EF4-FFF2-40B4-BE49-F238E27FC236}">
                <a16:creationId xmlns:a16="http://schemas.microsoft.com/office/drawing/2014/main" id="{BBCE69F2-3C80-42ED-898D-DE23083C75F4}"/>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grpSp>
        <p:nvGrpSpPr>
          <p:cNvPr id="22" name="Group 21">
            <a:extLst>
              <a:ext uri="{FF2B5EF4-FFF2-40B4-BE49-F238E27FC236}">
                <a16:creationId xmlns:a16="http://schemas.microsoft.com/office/drawing/2014/main" id="{2757247D-3594-4C77-BCEA-A7BCD1B57BC1}"/>
              </a:ext>
            </a:extLst>
          </p:cNvPr>
          <p:cNvGrpSpPr/>
          <p:nvPr/>
        </p:nvGrpSpPr>
        <p:grpSpPr>
          <a:xfrm>
            <a:off x="10847992" y="5712875"/>
            <a:ext cx="860341" cy="801476"/>
            <a:chOff x="12388151" y="4207847"/>
            <a:chExt cx="1206500" cy="1123950"/>
          </a:xfrm>
        </p:grpSpPr>
        <p:sp>
          <p:nvSpPr>
            <p:cNvPr id="23" name="Freeform 93">
              <a:extLst>
                <a:ext uri="{FF2B5EF4-FFF2-40B4-BE49-F238E27FC236}">
                  <a16:creationId xmlns:a16="http://schemas.microsoft.com/office/drawing/2014/main" id="{95DD4EF1-CAC1-428D-82C9-FF4CC3EEF544}"/>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94">
              <a:extLst>
                <a:ext uri="{FF2B5EF4-FFF2-40B4-BE49-F238E27FC236}">
                  <a16:creationId xmlns:a16="http://schemas.microsoft.com/office/drawing/2014/main" id="{2D25E237-7395-4BAE-B786-9A98AA7274F9}"/>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Rectangle 95">
              <a:extLst>
                <a:ext uri="{FF2B5EF4-FFF2-40B4-BE49-F238E27FC236}">
                  <a16:creationId xmlns:a16="http://schemas.microsoft.com/office/drawing/2014/main" id="{3308F832-9527-4D2F-9985-B6F76ADDDB7A}"/>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96">
              <a:extLst>
                <a:ext uri="{FF2B5EF4-FFF2-40B4-BE49-F238E27FC236}">
                  <a16:creationId xmlns:a16="http://schemas.microsoft.com/office/drawing/2014/main" id="{3D09169E-5505-4569-AC06-1BD862985613}"/>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97">
              <a:extLst>
                <a:ext uri="{FF2B5EF4-FFF2-40B4-BE49-F238E27FC236}">
                  <a16:creationId xmlns:a16="http://schemas.microsoft.com/office/drawing/2014/main" id="{EBEBFDD9-DB65-4B52-A3CC-7F6E0D2C66A0}"/>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98">
              <a:extLst>
                <a:ext uri="{FF2B5EF4-FFF2-40B4-BE49-F238E27FC236}">
                  <a16:creationId xmlns:a16="http://schemas.microsoft.com/office/drawing/2014/main" id="{A8F7F7B5-84B1-402F-BB53-8462973EF550}"/>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99">
              <a:extLst>
                <a:ext uri="{FF2B5EF4-FFF2-40B4-BE49-F238E27FC236}">
                  <a16:creationId xmlns:a16="http://schemas.microsoft.com/office/drawing/2014/main" id="{0C806408-9348-4D8F-BE77-8F0FA38AE1C3}"/>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Rectangle 100">
              <a:extLst>
                <a:ext uri="{FF2B5EF4-FFF2-40B4-BE49-F238E27FC236}">
                  <a16:creationId xmlns:a16="http://schemas.microsoft.com/office/drawing/2014/main" id="{BD8744B5-0D9B-433C-BE87-A4A3B5179860}"/>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01">
              <a:extLst>
                <a:ext uri="{FF2B5EF4-FFF2-40B4-BE49-F238E27FC236}">
                  <a16:creationId xmlns:a16="http://schemas.microsoft.com/office/drawing/2014/main" id="{92BF8EB1-9A66-45A8-B8CA-5ADFB32C3135}"/>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102">
              <a:extLst>
                <a:ext uri="{FF2B5EF4-FFF2-40B4-BE49-F238E27FC236}">
                  <a16:creationId xmlns:a16="http://schemas.microsoft.com/office/drawing/2014/main" id="{42EEB81E-38C8-4DEE-9EB7-6D6F10F8FBBD}"/>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3">
              <a:extLst>
                <a:ext uri="{FF2B5EF4-FFF2-40B4-BE49-F238E27FC236}">
                  <a16:creationId xmlns:a16="http://schemas.microsoft.com/office/drawing/2014/main" id="{1F565BA3-950D-432F-A21B-DA1541D2479C}"/>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Rectangle 104">
              <a:extLst>
                <a:ext uri="{FF2B5EF4-FFF2-40B4-BE49-F238E27FC236}">
                  <a16:creationId xmlns:a16="http://schemas.microsoft.com/office/drawing/2014/main" id="{38604213-1ADC-48E6-87AB-F73C94FDEFA2}"/>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pic>
        <p:nvPicPr>
          <p:cNvPr id="23554" name="Picture 2">
            <a:extLst>
              <a:ext uri="{FF2B5EF4-FFF2-40B4-BE49-F238E27FC236}">
                <a16:creationId xmlns:a16="http://schemas.microsoft.com/office/drawing/2014/main" id="{F6A9F4A7-F686-44B8-9AAA-B5E9A2E5D68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362200" y="2983476"/>
            <a:ext cx="7467600" cy="1638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371822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1077218"/>
          </a:xfrm>
          <a:prstGeom prst="rect">
            <a:avLst/>
          </a:prstGeom>
          <a:noFill/>
        </p:spPr>
        <p:txBody>
          <a:bodyPr wrap="square" rtlCol="0">
            <a:spAutoFit/>
          </a:bodyPr>
          <a:lstStyle/>
          <a:p>
            <a:r>
              <a:rPr lang="pt-BR" sz="2400" b="1" dirty="0">
                <a:solidFill>
                  <a:srgbClr val="35FFFF"/>
                </a:solidFill>
              </a:rPr>
              <a:t>Visão Geral do Código (11/11)</a:t>
            </a:r>
          </a:p>
          <a:p>
            <a:pPr algn="just"/>
            <a:r>
              <a:rPr lang="pt-BR" sz="2000" dirty="0">
                <a:solidFill>
                  <a:schemeClr val="tx2"/>
                </a:solidFill>
              </a:rPr>
              <a:t>Atividades executadas na etapa de </a:t>
            </a:r>
            <a:r>
              <a:rPr lang="pt-BR" sz="2000" b="1" dirty="0">
                <a:solidFill>
                  <a:srgbClr val="35FFFF"/>
                </a:solidFill>
              </a:rPr>
              <a:t>Análise Exploratória</a:t>
            </a:r>
            <a:r>
              <a:rPr lang="pt-BR" sz="2000" dirty="0">
                <a:solidFill>
                  <a:schemeClr val="tx2"/>
                </a:solidFill>
              </a:rPr>
              <a:t>:</a:t>
            </a:r>
          </a:p>
          <a:p>
            <a:pPr marL="342900" indent="-342900" algn="just">
              <a:buFont typeface="Arial" panose="020B0604020202020204" pitchFamily="34" charset="0"/>
              <a:buChar char="•"/>
            </a:pPr>
            <a:r>
              <a:rPr lang="pt-BR" sz="2000" dirty="0">
                <a:solidFill>
                  <a:schemeClr val="tx2"/>
                </a:solidFill>
              </a:rPr>
              <a:t>Verificando correlação entre os atributos (melhor visto no notebook do </a:t>
            </a:r>
            <a:r>
              <a:rPr lang="pt-BR" sz="2000" dirty="0" err="1">
                <a:solidFill>
                  <a:schemeClr val="tx2"/>
                </a:solidFill>
              </a:rPr>
              <a:t>jupyter</a:t>
            </a:r>
            <a:r>
              <a:rPr lang="pt-BR" sz="2000" dirty="0">
                <a:solidFill>
                  <a:schemeClr val="tx2"/>
                </a:solidFill>
              </a:rPr>
              <a:t>):</a:t>
            </a:r>
          </a:p>
        </p:txBody>
      </p:sp>
      <p:sp>
        <p:nvSpPr>
          <p:cNvPr id="26" name="Rectangle 25">
            <a:extLst>
              <a:ext uri="{FF2B5EF4-FFF2-40B4-BE49-F238E27FC236}">
                <a16:creationId xmlns:a16="http://schemas.microsoft.com/office/drawing/2014/main" id="{C9B51B79-2966-4187-B2AD-C8C8A2995F26}"/>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27" name="Rectangle 26">
            <a:hlinkClick r:id="rId2" action="ppaction://hlinksldjump"/>
            <a:extLst>
              <a:ext uri="{FF2B5EF4-FFF2-40B4-BE49-F238E27FC236}">
                <a16:creationId xmlns:a16="http://schemas.microsoft.com/office/drawing/2014/main" id="{02497B87-9A50-4A40-A1E3-9F622EB9C0C9}"/>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A73B5F77-C40E-47B2-9F59-DAEEA6AA2E50}"/>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29" name="Rectangle 28">
            <a:hlinkClick r:id="rId4" action="ppaction://hlinksldjump"/>
            <a:extLst>
              <a:ext uri="{FF2B5EF4-FFF2-40B4-BE49-F238E27FC236}">
                <a16:creationId xmlns:a16="http://schemas.microsoft.com/office/drawing/2014/main" id="{7A5F0E4A-E365-477A-8F65-6872E48EB3A7}"/>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4. Visão Geral</a:t>
            </a:r>
          </a:p>
          <a:p>
            <a:pPr algn="ctr"/>
            <a:r>
              <a:rPr lang="pt-BR" sz="1400" b="1" dirty="0">
                <a:solidFill>
                  <a:schemeClr val="accent5">
                    <a:lumMod val="60000"/>
                    <a:lumOff val="40000"/>
                  </a:schemeClr>
                </a:solidFill>
                <a:latin typeface="EYInterstate Light" panose="02000506000000020004" pitchFamily="2" charset="0"/>
              </a:rPr>
              <a:t>do Código</a:t>
            </a:r>
          </a:p>
        </p:txBody>
      </p:sp>
      <p:sp>
        <p:nvSpPr>
          <p:cNvPr id="30" name="Rectangle 29">
            <a:hlinkClick r:id="rId5" action="ppaction://hlinksldjump"/>
            <a:extLst>
              <a:ext uri="{FF2B5EF4-FFF2-40B4-BE49-F238E27FC236}">
                <a16:creationId xmlns:a16="http://schemas.microsoft.com/office/drawing/2014/main" id="{BBCE69F2-3C80-42ED-898D-DE23083C75F4}"/>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grpSp>
        <p:nvGrpSpPr>
          <p:cNvPr id="22" name="Group 21">
            <a:extLst>
              <a:ext uri="{FF2B5EF4-FFF2-40B4-BE49-F238E27FC236}">
                <a16:creationId xmlns:a16="http://schemas.microsoft.com/office/drawing/2014/main" id="{2757247D-3594-4C77-BCEA-A7BCD1B57BC1}"/>
              </a:ext>
            </a:extLst>
          </p:cNvPr>
          <p:cNvGrpSpPr/>
          <p:nvPr/>
        </p:nvGrpSpPr>
        <p:grpSpPr>
          <a:xfrm>
            <a:off x="10847992" y="5712875"/>
            <a:ext cx="860341" cy="801476"/>
            <a:chOff x="12388151" y="4207847"/>
            <a:chExt cx="1206500" cy="1123950"/>
          </a:xfrm>
        </p:grpSpPr>
        <p:sp>
          <p:nvSpPr>
            <p:cNvPr id="23" name="Freeform 93">
              <a:extLst>
                <a:ext uri="{FF2B5EF4-FFF2-40B4-BE49-F238E27FC236}">
                  <a16:creationId xmlns:a16="http://schemas.microsoft.com/office/drawing/2014/main" id="{95DD4EF1-CAC1-428D-82C9-FF4CC3EEF544}"/>
                </a:ext>
              </a:extLst>
            </p:cNvPr>
            <p:cNvSpPr>
              <a:spLocks noEditPoints="1"/>
            </p:cNvSpPr>
            <p:nvPr/>
          </p:nvSpPr>
          <p:spPr bwMode="auto">
            <a:xfrm>
              <a:off x="12388151" y="4207847"/>
              <a:ext cx="1206500" cy="803275"/>
            </a:xfrm>
            <a:custGeom>
              <a:avLst/>
              <a:gdLst>
                <a:gd name="T0" fmla="*/ 760 w 760"/>
                <a:gd name="T1" fmla="*/ 506 h 506"/>
                <a:gd name="T2" fmla="*/ 0 w 760"/>
                <a:gd name="T3" fmla="*/ 506 h 506"/>
                <a:gd name="T4" fmla="*/ 0 w 760"/>
                <a:gd name="T5" fmla="*/ 46 h 506"/>
                <a:gd name="T6" fmla="*/ 0 w 760"/>
                <a:gd name="T7" fmla="*/ 46 h 506"/>
                <a:gd name="T8" fmla="*/ 0 w 760"/>
                <a:gd name="T9" fmla="*/ 36 h 506"/>
                <a:gd name="T10" fmla="*/ 4 w 760"/>
                <a:gd name="T11" fmla="*/ 28 h 506"/>
                <a:gd name="T12" fmla="*/ 8 w 760"/>
                <a:gd name="T13" fmla="*/ 20 h 506"/>
                <a:gd name="T14" fmla="*/ 12 w 760"/>
                <a:gd name="T15" fmla="*/ 14 h 506"/>
                <a:gd name="T16" fmla="*/ 20 w 760"/>
                <a:gd name="T17" fmla="*/ 8 h 506"/>
                <a:gd name="T18" fmla="*/ 28 w 760"/>
                <a:gd name="T19" fmla="*/ 4 h 506"/>
                <a:gd name="T20" fmla="*/ 36 w 760"/>
                <a:gd name="T21" fmla="*/ 0 h 506"/>
                <a:gd name="T22" fmla="*/ 44 w 760"/>
                <a:gd name="T23" fmla="*/ 0 h 506"/>
                <a:gd name="T24" fmla="*/ 716 w 760"/>
                <a:gd name="T25" fmla="*/ 0 h 506"/>
                <a:gd name="T26" fmla="*/ 716 w 760"/>
                <a:gd name="T27" fmla="*/ 0 h 506"/>
                <a:gd name="T28" fmla="*/ 724 w 760"/>
                <a:gd name="T29" fmla="*/ 0 h 506"/>
                <a:gd name="T30" fmla="*/ 732 w 760"/>
                <a:gd name="T31" fmla="*/ 4 h 506"/>
                <a:gd name="T32" fmla="*/ 740 w 760"/>
                <a:gd name="T33" fmla="*/ 8 h 506"/>
                <a:gd name="T34" fmla="*/ 748 w 760"/>
                <a:gd name="T35" fmla="*/ 14 h 506"/>
                <a:gd name="T36" fmla="*/ 752 w 760"/>
                <a:gd name="T37" fmla="*/ 20 h 506"/>
                <a:gd name="T38" fmla="*/ 756 w 760"/>
                <a:gd name="T39" fmla="*/ 28 h 506"/>
                <a:gd name="T40" fmla="*/ 760 w 760"/>
                <a:gd name="T41" fmla="*/ 36 h 506"/>
                <a:gd name="T42" fmla="*/ 760 w 760"/>
                <a:gd name="T43" fmla="*/ 46 h 506"/>
                <a:gd name="T44" fmla="*/ 760 w 760"/>
                <a:gd name="T45" fmla="*/ 506 h 506"/>
                <a:gd name="T46" fmla="*/ 18 w 760"/>
                <a:gd name="T47" fmla="*/ 488 h 506"/>
                <a:gd name="T48" fmla="*/ 742 w 760"/>
                <a:gd name="T49" fmla="*/ 488 h 506"/>
                <a:gd name="T50" fmla="*/ 742 w 760"/>
                <a:gd name="T51" fmla="*/ 46 h 506"/>
                <a:gd name="T52" fmla="*/ 742 w 760"/>
                <a:gd name="T53" fmla="*/ 46 h 506"/>
                <a:gd name="T54" fmla="*/ 740 w 760"/>
                <a:gd name="T55" fmla="*/ 34 h 506"/>
                <a:gd name="T56" fmla="*/ 734 w 760"/>
                <a:gd name="T57" fmla="*/ 26 h 506"/>
                <a:gd name="T58" fmla="*/ 726 w 760"/>
                <a:gd name="T59" fmla="*/ 20 h 506"/>
                <a:gd name="T60" fmla="*/ 716 w 760"/>
                <a:gd name="T61" fmla="*/ 18 h 506"/>
                <a:gd name="T62" fmla="*/ 44 w 760"/>
                <a:gd name="T63" fmla="*/ 18 h 506"/>
                <a:gd name="T64" fmla="*/ 44 w 760"/>
                <a:gd name="T65" fmla="*/ 18 h 506"/>
                <a:gd name="T66" fmla="*/ 34 w 760"/>
                <a:gd name="T67" fmla="*/ 20 h 506"/>
                <a:gd name="T68" fmla="*/ 26 w 760"/>
                <a:gd name="T69" fmla="*/ 26 h 506"/>
                <a:gd name="T70" fmla="*/ 20 w 760"/>
                <a:gd name="T71" fmla="*/ 34 h 506"/>
                <a:gd name="T72" fmla="*/ 18 w 760"/>
                <a:gd name="T73" fmla="*/ 46 h 506"/>
                <a:gd name="T74" fmla="*/ 18 w 760"/>
                <a:gd name="T75" fmla="*/ 488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60" h="506">
                  <a:moveTo>
                    <a:pt x="760" y="506"/>
                  </a:moveTo>
                  <a:lnTo>
                    <a:pt x="0" y="506"/>
                  </a:lnTo>
                  <a:lnTo>
                    <a:pt x="0" y="46"/>
                  </a:lnTo>
                  <a:lnTo>
                    <a:pt x="0" y="46"/>
                  </a:lnTo>
                  <a:lnTo>
                    <a:pt x="0" y="36"/>
                  </a:lnTo>
                  <a:lnTo>
                    <a:pt x="4" y="28"/>
                  </a:lnTo>
                  <a:lnTo>
                    <a:pt x="8" y="20"/>
                  </a:lnTo>
                  <a:lnTo>
                    <a:pt x="12" y="14"/>
                  </a:lnTo>
                  <a:lnTo>
                    <a:pt x="20" y="8"/>
                  </a:lnTo>
                  <a:lnTo>
                    <a:pt x="28" y="4"/>
                  </a:lnTo>
                  <a:lnTo>
                    <a:pt x="36" y="0"/>
                  </a:lnTo>
                  <a:lnTo>
                    <a:pt x="44" y="0"/>
                  </a:lnTo>
                  <a:lnTo>
                    <a:pt x="716" y="0"/>
                  </a:lnTo>
                  <a:lnTo>
                    <a:pt x="716" y="0"/>
                  </a:lnTo>
                  <a:lnTo>
                    <a:pt x="724" y="0"/>
                  </a:lnTo>
                  <a:lnTo>
                    <a:pt x="732" y="4"/>
                  </a:lnTo>
                  <a:lnTo>
                    <a:pt x="740" y="8"/>
                  </a:lnTo>
                  <a:lnTo>
                    <a:pt x="748" y="14"/>
                  </a:lnTo>
                  <a:lnTo>
                    <a:pt x="752" y="20"/>
                  </a:lnTo>
                  <a:lnTo>
                    <a:pt x="756" y="28"/>
                  </a:lnTo>
                  <a:lnTo>
                    <a:pt x="760" y="36"/>
                  </a:lnTo>
                  <a:lnTo>
                    <a:pt x="760" y="46"/>
                  </a:lnTo>
                  <a:lnTo>
                    <a:pt x="760" y="506"/>
                  </a:lnTo>
                  <a:close/>
                  <a:moveTo>
                    <a:pt x="18" y="488"/>
                  </a:moveTo>
                  <a:lnTo>
                    <a:pt x="742" y="488"/>
                  </a:lnTo>
                  <a:lnTo>
                    <a:pt x="742" y="46"/>
                  </a:lnTo>
                  <a:lnTo>
                    <a:pt x="742" y="46"/>
                  </a:lnTo>
                  <a:lnTo>
                    <a:pt x="740" y="34"/>
                  </a:lnTo>
                  <a:lnTo>
                    <a:pt x="734" y="26"/>
                  </a:lnTo>
                  <a:lnTo>
                    <a:pt x="726" y="20"/>
                  </a:lnTo>
                  <a:lnTo>
                    <a:pt x="716" y="18"/>
                  </a:lnTo>
                  <a:lnTo>
                    <a:pt x="44" y="18"/>
                  </a:lnTo>
                  <a:lnTo>
                    <a:pt x="44" y="18"/>
                  </a:lnTo>
                  <a:lnTo>
                    <a:pt x="34" y="20"/>
                  </a:lnTo>
                  <a:lnTo>
                    <a:pt x="26" y="26"/>
                  </a:lnTo>
                  <a:lnTo>
                    <a:pt x="20" y="34"/>
                  </a:lnTo>
                  <a:lnTo>
                    <a:pt x="18" y="46"/>
                  </a:lnTo>
                  <a:lnTo>
                    <a:pt x="1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94">
              <a:extLst>
                <a:ext uri="{FF2B5EF4-FFF2-40B4-BE49-F238E27FC236}">
                  <a16:creationId xmlns:a16="http://schemas.microsoft.com/office/drawing/2014/main" id="{2D25E237-7395-4BAE-B786-9A98AA7274F9}"/>
                </a:ext>
              </a:extLst>
            </p:cNvPr>
            <p:cNvSpPr>
              <a:spLocks noEditPoints="1"/>
            </p:cNvSpPr>
            <p:nvPr/>
          </p:nvSpPr>
          <p:spPr bwMode="auto">
            <a:xfrm>
              <a:off x="12388151" y="4982547"/>
              <a:ext cx="1206500" cy="184150"/>
            </a:xfrm>
            <a:custGeom>
              <a:avLst/>
              <a:gdLst>
                <a:gd name="T0" fmla="*/ 734 w 760"/>
                <a:gd name="T1" fmla="*/ 116 h 116"/>
                <a:gd name="T2" fmla="*/ 26 w 760"/>
                <a:gd name="T3" fmla="*/ 116 h 116"/>
                <a:gd name="T4" fmla="*/ 26 w 760"/>
                <a:gd name="T5" fmla="*/ 116 h 116"/>
                <a:gd name="T6" fmla="*/ 16 w 760"/>
                <a:gd name="T7" fmla="*/ 114 h 116"/>
                <a:gd name="T8" fmla="*/ 8 w 760"/>
                <a:gd name="T9" fmla="*/ 108 h 116"/>
                <a:gd name="T10" fmla="*/ 2 w 760"/>
                <a:gd name="T11" fmla="*/ 100 h 116"/>
                <a:gd name="T12" fmla="*/ 0 w 760"/>
                <a:gd name="T13" fmla="*/ 88 h 116"/>
                <a:gd name="T14" fmla="*/ 0 w 760"/>
                <a:gd name="T15" fmla="*/ 0 h 116"/>
                <a:gd name="T16" fmla="*/ 760 w 760"/>
                <a:gd name="T17" fmla="*/ 0 h 116"/>
                <a:gd name="T18" fmla="*/ 760 w 760"/>
                <a:gd name="T19" fmla="*/ 88 h 116"/>
                <a:gd name="T20" fmla="*/ 760 w 760"/>
                <a:gd name="T21" fmla="*/ 88 h 116"/>
                <a:gd name="T22" fmla="*/ 758 w 760"/>
                <a:gd name="T23" fmla="*/ 100 h 116"/>
                <a:gd name="T24" fmla="*/ 752 w 760"/>
                <a:gd name="T25" fmla="*/ 108 h 116"/>
                <a:gd name="T26" fmla="*/ 744 w 760"/>
                <a:gd name="T27" fmla="*/ 114 h 116"/>
                <a:gd name="T28" fmla="*/ 734 w 760"/>
                <a:gd name="T29" fmla="*/ 116 h 116"/>
                <a:gd name="T30" fmla="*/ 734 w 760"/>
                <a:gd name="T31" fmla="*/ 116 h 116"/>
                <a:gd name="T32" fmla="*/ 18 w 760"/>
                <a:gd name="T33" fmla="*/ 18 h 116"/>
                <a:gd name="T34" fmla="*/ 18 w 760"/>
                <a:gd name="T35" fmla="*/ 88 h 116"/>
                <a:gd name="T36" fmla="*/ 18 w 760"/>
                <a:gd name="T37" fmla="*/ 88 h 116"/>
                <a:gd name="T38" fmla="*/ 18 w 760"/>
                <a:gd name="T39" fmla="*/ 92 h 116"/>
                <a:gd name="T40" fmla="*/ 20 w 760"/>
                <a:gd name="T41" fmla="*/ 94 h 116"/>
                <a:gd name="T42" fmla="*/ 24 w 760"/>
                <a:gd name="T43" fmla="*/ 96 h 116"/>
                <a:gd name="T44" fmla="*/ 26 w 760"/>
                <a:gd name="T45" fmla="*/ 98 h 116"/>
                <a:gd name="T46" fmla="*/ 734 w 760"/>
                <a:gd name="T47" fmla="*/ 98 h 116"/>
                <a:gd name="T48" fmla="*/ 734 w 760"/>
                <a:gd name="T49" fmla="*/ 98 h 116"/>
                <a:gd name="T50" fmla="*/ 736 w 760"/>
                <a:gd name="T51" fmla="*/ 96 h 116"/>
                <a:gd name="T52" fmla="*/ 740 w 760"/>
                <a:gd name="T53" fmla="*/ 94 h 116"/>
                <a:gd name="T54" fmla="*/ 742 w 760"/>
                <a:gd name="T55" fmla="*/ 92 h 116"/>
                <a:gd name="T56" fmla="*/ 742 w 760"/>
                <a:gd name="T57" fmla="*/ 88 h 116"/>
                <a:gd name="T58" fmla="*/ 742 w 760"/>
                <a:gd name="T59" fmla="*/ 18 h 116"/>
                <a:gd name="T60" fmla="*/ 18 w 760"/>
                <a:gd name="T61" fmla="*/ 18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0" h="116">
                  <a:moveTo>
                    <a:pt x="734" y="116"/>
                  </a:moveTo>
                  <a:lnTo>
                    <a:pt x="26" y="116"/>
                  </a:lnTo>
                  <a:lnTo>
                    <a:pt x="26" y="116"/>
                  </a:lnTo>
                  <a:lnTo>
                    <a:pt x="16" y="114"/>
                  </a:lnTo>
                  <a:lnTo>
                    <a:pt x="8" y="108"/>
                  </a:lnTo>
                  <a:lnTo>
                    <a:pt x="2" y="100"/>
                  </a:lnTo>
                  <a:lnTo>
                    <a:pt x="0" y="88"/>
                  </a:lnTo>
                  <a:lnTo>
                    <a:pt x="0" y="0"/>
                  </a:lnTo>
                  <a:lnTo>
                    <a:pt x="760" y="0"/>
                  </a:lnTo>
                  <a:lnTo>
                    <a:pt x="760" y="88"/>
                  </a:lnTo>
                  <a:lnTo>
                    <a:pt x="760" y="88"/>
                  </a:lnTo>
                  <a:lnTo>
                    <a:pt x="758" y="100"/>
                  </a:lnTo>
                  <a:lnTo>
                    <a:pt x="752" y="108"/>
                  </a:lnTo>
                  <a:lnTo>
                    <a:pt x="744" y="114"/>
                  </a:lnTo>
                  <a:lnTo>
                    <a:pt x="734" y="116"/>
                  </a:lnTo>
                  <a:lnTo>
                    <a:pt x="734" y="116"/>
                  </a:lnTo>
                  <a:close/>
                  <a:moveTo>
                    <a:pt x="18" y="18"/>
                  </a:moveTo>
                  <a:lnTo>
                    <a:pt x="18" y="88"/>
                  </a:lnTo>
                  <a:lnTo>
                    <a:pt x="18" y="88"/>
                  </a:lnTo>
                  <a:lnTo>
                    <a:pt x="18" y="92"/>
                  </a:lnTo>
                  <a:lnTo>
                    <a:pt x="20" y="94"/>
                  </a:lnTo>
                  <a:lnTo>
                    <a:pt x="24" y="96"/>
                  </a:lnTo>
                  <a:lnTo>
                    <a:pt x="26" y="98"/>
                  </a:lnTo>
                  <a:lnTo>
                    <a:pt x="734" y="98"/>
                  </a:lnTo>
                  <a:lnTo>
                    <a:pt x="734" y="98"/>
                  </a:lnTo>
                  <a:lnTo>
                    <a:pt x="736" y="96"/>
                  </a:lnTo>
                  <a:lnTo>
                    <a:pt x="740" y="94"/>
                  </a:lnTo>
                  <a:lnTo>
                    <a:pt x="742" y="92"/>
                  </a:lnTo>
                  <a:lnTo>
                    <a:pt x="742" y="88"/>
                  </a:lnTo>
                  <a:lnTo>
                    <a:pt x="742" y="18"/>
                  </a:lnTo>
                  <a:lnTo>
                    <a:pt x="1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Rectangle 95">
              <a:extLst>
                <a:ext uri="{FF2B5EF4-FFF2-40B4-BE49-F238E27FC236}">
                  <a16:creationId xmlns:a16="http://schemas.microsoft.com/office/drawing/2014/main" id="{3308F832-9527-4D2F-9985-B6F76ADDDB7A}"/>
                </a:ext>
              </a:extLst>
            </p:cNvPr>
            <p:cNvSpPr>
              <a:spLocks noChangeArrowheads="1"/>
            </p:cNvSpPr>
            <p:nvPr/>
          </p:nvSpPr>
          <p:spPr bwMode="auto">
            <a:xfrm>
              <a:off x="12921551" y="5052397"/>
              <a:ext cx="142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96">
              <a:extLst>
                <a:ext uri="{FF2B5EF4-FFF2-40B4-BE49-F238E27FC236}">
                  <a16:creationId xmlns:a16="http://schemas.microsoft.com/office/drawing/2014/main" id="{3D09169E-5505-4569-AC06-1BD862985613}"/>
                </a:ext>
              </a:extLst>
            </p:cNvPr>
            <p:cNvSpPr>
              <a:spLocks noEditPoints="1"/>
            </p:cNvSpPr>
            <p:nvPr/>
          </p:nvSpPr>
          <p:spPr bwMode="auto">
            <a:xfrm>
              <a:off x="12813601" y="5138122"/>
              <a:ext cx="355600" cy="193675"/>
            </a:xfrm>
            <a:custGeom>
              <a:avLst/>
              <a:gdLst>
                <a:gd name="T0" fmla="*/ 224 w 224"/>
                <a:gd name="T1" fmla="*/ 122 h 122"/>
                <a:gd name="T2" fmla="*/ 0 w 224"/>
                <a:gd name="T3" fmla="*/ 122 h 122"/>
                <a:gd name="T4" fmla="*/ 22 w 224"/>
                <a:gd name="T5" fmla="*/ 0 h 122"/>
                <a:gd name="T6" fmla="*/ 202 w 224"/>
                <a:gd name="T7" fmla="*/ 0 h 122"/>
                <a:gd name="T8" fmla="*/ 224 w 224"/>
                <a:gd name="T9" fmla="*/ 122 h 122"/>
                <a:gd name="T10" fmla="*/ 22 w 224"/>
                <a:gd name="T11" fmla="*/ 104 h 122"/>
                <a:gd name="T12" fmla="*/ 202 w 224"/>
                <a:gd name="T13" fmla="*/ 104 h 122"/>
                <a:gd name="T14" fmla="*/ 186 w 224"/>
                <a:gd name="T15" fmla="*/ 18 h 122"/>
                <a:gd name="T16" fmla="*/ 36 w 224"/>
                <a:gd name="T17" fmla="*/ 18 h 122"/>
                <a:gd name="T18" fmla="*/ 22 w 224"/>
                <a:gd name="T19" fmla="*/ 10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4" h="122">
                  <a:moveTo>
                    <a:pt x="224" y="122"/>
                  </a:moveTo>
                  <a:lnTo>
                    <a:pt x="0" y="122"/>
                  </a:lnTo>
                  <a:lnTo>
                    <a:pt x="22" y="0"/>
                  </a:lnTo>
                  <a:lnTo>
                    <a:pt x="202" y="0"/>
                  </a:lnTo>
                  <a:lnTo>
                    <a:pt x="224" y="122"/>
                  </a:lnTo>
                  <a:close/>
                  <a:moveTo>
                    <a:pt x="22" y="104"/>
                  </a:moveTo>
                  <a:lnTo>
                    <a:pt x="202" y="104"/>
                  </a:lnTo>
                  <a:lnTo>
                    <a:pt x="186" y="18"/>
                  </a:lnTo>
                  <a:lnTo>
                    <a:pt x="36" y="18"/>
                  </a:lnTo>
                  <a:lnTo>
                    <a:pt x="22" y="1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97">
              <a:extLst>
                <a:ext uri="{FF2B5EF4-FFF2-40B4-BE49-F238E27FC236}">
                  <a16:creationId xmlns:a16="http://schemas.microsoft.com/office/drawing/2014/main" id="{EBEBFDD9-DB65-4B52-A3CC-7F6E0D2C66A0}"/>
                </a:ext>
              </a:extLst>
            </p:cNvPr>
            <p:cNvSpPr>
              <a:spLocks noChangeArrowheads="1"/>
            </p:cNvSpPr>
            <p:nvPr/>
          </p:nvSpPr>
          <p:spPr bwMode="auto">
            <a:xfrm>
              <a:off x="12683426" y="5303222"/>
              <a:ext cx="6159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98">
              <a:extLst>
                <a:ext uri="{FF2B5EF4-FFF2-40B4-BE49-F238E27FC236}">
                  <a16:creationId xmlns:a16="http://schemas.microsoft.com/office/drawing/2014/main" id="{A8F7F7B5-84B1-402F-BB53-8462973EF550}"/>
                </a:ext>
              </a:extLst>
            </p:cNvPr>
            <p:cNvSpPr>
              <a:spLocks noChangeArrowheads="1"/>
            </p:cNvSpPr>
            <p:nvPr/>
          </p:nvSpPr>
          <p:spPr bwMode="auto">
            <a:xfrm>
              <a:off x="1309617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99">
              <a:extLst>
                <a:ext uri="{FF2B5EF4-FFF2-40B4-BE49-F238E27FC236}">
                  <a16:creationId xmlns:a16="http://schemas.microsoft.com/office/drawing/2014/main" id="{0C806408-9348-4D8F-BE77-8F0FA38AE1C3}"/>
                </a:ext>
              </a:extLst>
            </p:cNvPr>
            <p:cNvSpPr>
              <a:spLocks noChangeArrowheads="1"/>
            </p:cNvSpPr>
            <p:nvPr/>
          </p:nvSpPr>
          <p:spPr bwMode="auto">
            <a:xfrm>
              <a:off x="13023151"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Rectangle 100">
              <a:extLst>
                <a:ext uri="{FF2B5EF4-FFF2-40B4-BE49-F238E27FC236}">
                  <a16:creationId xmlns:a16="http://schemas.microsoft.com/office/drawing/2014/main" id="{BD8744B5-0D9B-433C-BE87-A4A3B5179860}"/>
                </a:ext>
              </a:extLst>
            </p:cNvPr>
            <p:cNvSpPr>
              <a:spLocks noChangeArrowheads="1"/>
            </p:cNvSpPr>
            <p:nvPr/>
          </p:nvSpPr>
          <p:spPr bwMode="auto">
            <a:xfrm>
              <a:off x="12950126" y="4842847"/>
              <a:ext cx="381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101">
              <a:extLst>
                <a:ext uri="{FF2B5EF4-FFF2-40B4-BE49-F238E27FC236}">
                  <a16:creationId xmlns:a16="http://schemas.microsoft.com/office/drawing/2014/main" id="{92BF8EB1-9A66-45A8-B8CA-5ADFB32C3135}"/>
                </a:ext>
              </a:extLst>
            </p:cNvPr>
            <p:cNvSpPr>
              <a:spLocks/>
            </p:cNvSpPr>
            <p:nvPr/>
          </p:nvSpPr>
          <p:spPr bwMode="auto">
            <a:xfrm>
              <a:off x="12645326" y="4461847"/>
              <a:ext cx="180975" cy="320675"/>
            </a:xfrm>
            <a:custGeom>
              <a:avLst/>
              <a:gdLst>
                <a:gd name="T0" fmla="*/ 102 w 114"/>
                <a:gd name="T1" fmla="*/ 202 h 202"/>
                <a:gd name="T2" fmla="*/ 0 w 114"/>
                <a:gd name="T3" fmla="*/ 100 h 202"/>
                <a:gd name="T4" fmla="*/ 102 w 114"/>
                <a:gd name="T5" fmla="*/ 0 h 202"/>
                <a:gd name="T6" fmla="*/ 114 w 114"/>
                <a:gd name="T7" fmla="*/ 14 h 202"/>
                <a:gd name="T8" fmla="*/ 26 w 114"/>
                <a:gd name="T9" fmla="*/ 100 h 202"/>
                <a:gd name="T10" fmla="*/ 114 w 114"/>
                <a:gd name="T11" fmla="*/ 188 h 202"/>
                <a:gd name="T12" fmla="*/ 10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02" y="202"/>
                  </a:moveTo>
                  <a:lnTo>
                    <a:pt x="0" y="100"/>
                  </a:lnTo>
                  <a:lnTo>
                    <a:pt x="102" y="0"/>
                  </a:lnTo>
                  <a:lnTo>
                    <a:pt x="114" y="14"/>
                  </a:lnTo>
                  <a:lnTo>
                    <a:pt x="26" y="100"/>
                  </a:lnTo>
                  <a:lnTo>
                    <a:pt x="114" y="188"/>
                  </a:lnTo>
                  <a:lnTo>
                    <a:pt x="10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102">
              <a:extLst>
                <a:ext uri="{FF2B5EF4-FFF2-40B4-BE49-F238E27FC236}">
                  <a16:creationId xmlns:a16="http://schemas.microsoft.com/office/drawing/2014/main" id="{42EEB81E-38C8-4DEE-9EB7-6D6F10F8FBBD}"/>
                </a:ext>
              </a:extLst>
            </p:cNvPr>
            <p:cNvSpPr>
              <a:spLocks/>
            </p:cNvSpPr>
            <p:nvPr/>
          </p:nvSpPr>
          <p:spPr bwMode="auto">
            <a:xfrm>
              <a:off x="13004101" y="4461847"/>
              <a:ext cx="180975" cy="320675"/>
            </a:xfrm>
            <a:custGeom>
              <a:avLst/>
              <a:gdLst>
                <a:gd name="T0" fmla="*/ 12 w 114"/>
                <a:gd name="T1" fmla="*/ 202 h 202"/>
                <a:gd name="T2" fmla="*/ 0 w 114"/>
                <a:gd name="T3" fmla="*/ 188 h 202"/>
                <a:gd name="T4" fmla="*/ 88 w 114"/>
                <a:gd name="T5" fmla="*/ 100 h 202"/>
                <a:gd name="T6" fmla="*/ 0 w 114"/>
                <a:gd name="T7" fmla="*/ 14 h 202"/>
                <a:gd name="T8" fmla="*/ 12 w 114"/>
                <a:gd name="T9" fmla="*/ 0 h 202"/>
                <a:gd name="T10" fmla="*/ 114 w 114"/>
                <a:gd name="T11" fmla="*/ 100 h 202"/>
                <a:gd name="T12" fmla="*/ 12 w 114"/>
                <a:gd name="T13" fmla="*/ 202 h 202"/>
              </a:gdLst>
              <a:ahLst/>
              <a:cxnLst>
                <a:cxn ang="0">
                  <a:pos x="T0" y="T1"/>
                </a:cxn>
                <a:cxn ang="0">
                  <a:pos x="T2" y="T3"/>
                </a:cxn>
                <a:cxn ang="0">
                  <a:pos x="T4" y="T5"/>
                </a:cxn>
                <a:cxn ang="0">
                  <a:pos x="T6" y="T7"/>
                </a:cxn>
                <a:cxn ang="0">
                  <a:pos x="T8" y="T9"/>
                </a:cxn>
                <a:cxn ang="0">
                  <a:pos x="T10" y="T11"/>
                </a:cxn>
                <a:cxn ang="0">
                  <a:pos x="T12" y="T13"/>
                </a:cxn>
              </a:cxnLst>
              <a:rect l="0" t="0" r="r" b="b"/>
              <a:pathLst>
                <a:path w="114" h="202">
                  <a:moveTo>
                    <a:pt x="12" y="202"/>
                  </a:moveTo>
                  <a:lnTo>
                    <a:pt x="0" y="188"/>
                  </a:lnTo>
                  <a:lnTo>
                    <a:pt x="88" y="100"/>
                  </a:lnTo>
                  <a:lnTo>
                    <a:pt x="0" y="14"/>
                  </a:lnTo>
                  <a:lnTo>
                    <a:pt x="12" y="0"/>
                  </a:lnTo>
                  <a:lnTo>
                    <a:pt x="114" y="100"/>
                  </a:lnTo>
                  <a:lnTo>
                    <a:pt x="12" y="20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103">
              <a:extLst>
                <a:ext uri="{FF2B5EF4-FFF2-40B4-BE49-F238E27FC236}">
                  <a16:creationId xmlns:a16="http://schemas.microsoft.com/office/drawing/2014/main" id="{1F565BA3-950D-432F-A21B-DA1541D2479C}"/>
                </a:ext>
              </a:extLst>
            </p:cNvPr>
            <p:cNvSpPr>
              <a:spLocks/>
            </p:cNvSpPr>
            <p:nvPr/>
          </p:nvSpPr>
          <p:spPr bwMode="auto">
            <a:xfrm>
              <a:off x="12835826" y="4391997"/>
              <a:ext cx="161925" cy="444500"/>
            </a:xfrm>
            <a:custGeom>
              <a:avLst/>
              <a:gdLst>
                <a:gd name="T0" fmla="*/ 18 w 102"/>
                <a:gd name="T1" fmla="*/ 280 h 280"/>
                <a:gd name="T2" fmla="*/ 0 w 102"/>
                <a:gd name="T3" fmla="*/ 276 h 280"/>
                <a:gd name="T4" fmla="*/ 84 w 102"/>
                <a:gd name="T5" fmla="*/ 0 h 280"/>
                <a:gd name="T6" fmla="*/ 102 w 102"/>
                <a:gd name="T7" fmla="*/ 6 h 280"/>
                <a:gd name="T8" fmla="*/ 18 w 102"/>
                <a:gd name="T9" fmla="*/ 280 h 280"/>
              </a:gdLst>
              <a:ahLst/>
              <a:cxnLst>
                <a:cxn ang="0">
                  <a:pos x="T0" y="T1"/>
                </a:cxn>
                <a:cxn ang="0">
                  <a:pos x="T2" y="T3"/>
                </a:cxn>
                <a:cxn ang="0">
                  <a:pos x="T4" y="T5"/>
                </a:cxn>
                <a:cxn ang="0">
                  <a:pos x="T6" y="T7"/>
                </a:cxn>
                <a:cxn ang="0">
                  <a:pos x="T8" y="T9"/>
                </a:cxn>
              </a:cxnLst>
              <a:rect l="0" t="0" r="r" b="b"/>
              <a:pathLst>
                <a:path w="102" h="280">
                  <a:moveTo>
                    <a:pt x="18" y="280"/>
                  </a:moveTo>
                  <a:lnTo>
                    <a:pt x="0" y="276"/>
                  </a:lnTo>
                  <a:lnTo>
                    <a:pt x="84" y="0"/>
                  </a:lnTo>
                  <a:lnTo>
                    <a:pt x="102" y="6"/>
                  </a:lnTo>
                  <a:lnTo>
                    <a:pt x="18" y="2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Rectangle 104">
              <a:extLst>
                <a:ext uri="{FF2B5EF4-FFF2-40B4-BE49-F238E27FC236}">
                  <a16:creationId xmlns:a16="http://schemas.microsoft.com/office/drawing/2014/main" id="{38604213-1ADC-48E6-87AB-F73C94FDEFA2}"/>
                </a:ext>
              </a:extLst>
            </p:cNvPr>
            <p:cNvSpPr>
              <a:spLocks noChangeArrowheads="1"/>
            </p:cNvSpPr>
            <p:nvPr/>
          </p:nvSpPr>
          <p:spPr bwMode="auto">
            <a:xfrm>
              <a:off x="13080301" y="4347547"/>
              <a:ext cx="2508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pic>
        <p:nvPicPr>
          <p:cNvPr id="24578" name="Picture 2">
            <a:extLst>
              <a:ext uri="{FF2B5EF4-FFF2-40B4-BE49-F238E27FC236}">
                <a16:creationId xmlns:a16="http://schemas.microsoft.com/office/drawing/2014/main" id="{F6BEFFCA-F488-452F-B1BE-3A5A6EF691C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38525" y="2063992"/>
            <a:ext cx="5314950" cy="46620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002824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FA1DE57-4F82-4F4A-8F5B-F936B2532417}"/>
              </a:ext>
            </a:extLst>
          </p:cNvPr>
          <p:cNvPicPr>
            <a:picLocks noChangeAspect="1"/>
          </p:cNvPicPr>
          <p:nvPr/>
        </p:nvPicPr>
        <p:blipFill rotWithShape="1">
          <a:blip r:embed="rId2">
            <a:extLst>
              <a:ext uri="{28A0092B-C50C-407E-A947-70E740481C1C}">
                <a14:useLocalDpi xmlns:a14="http://schemas.microsoft.com/office/drawing/2010/main" val="0"/>
              </a:ext>
            </a:extLst>
          </a:blip>
          <a:srcRect l="3119" t="6866" r="3314" b="6866"/>
          <a:stretch/>
        </p:blipFill>
        <p:spPr>
          <a:xfrm>
            <a:off x="1" y="-1"/>
            <a:ext cx="12192000" cy="6858001"/>
          </a:xfrm>
          <a:prstGeom prst="rect">
            <a:avLst/>
          </a:prstGeom>
          <a:effectLst>
            <a:innerShdw blurRad="749300" dist="2540000" dir="5400000">
              <a:schemeClr val="tx1">
                <a:alpha val="70000"/>
              </a:schemeClr>
            </a:innerShdw>
          </a:effectLst>
        </p:spPr>
      </p:pic>
      <p:sp>
        <p:nvSpPr>
          <p:cNvPr id="11" name="Title 2">
            <a:extLst>
              <a:ext uri="{FF2B5EF4-FFF2-40B4-BE49-F238E27FC236}">
                <a16:creationId xmlns:a16="http://schemas.microsoft.com/office/drawing/2014/main" id="{419152BF-D727-449F-96DF-593FF90D185D}"/>
              </a:ext>
            </a:extLst>
          </p:cNvPr>
          <p:cNvSpPr txBox="1">
            <a:spLocks/>
          </p:cNvSpPr>
          <p:nvPr/>
        </p:nvSpPr>
        <p:spPr>
          <a:xfrm>
            <a:off x="0" y="4482801"/>
            <a:ext cx="11851389" cy="1232296"/>
          </a:xfrm>
          <a:prstGeom prst="rect">
            <a:avLst/>
          </a:prstGeom>
          <a:ln>
            <a:noFill/>
          </a:ln>
        </p:spPr>
        <p:txBody>
          <a:bodyPr anchor="ctr"/>
          <a:lstStyle>
            <a:lvl1pPr algn="l" defTabSz="913943" rtl="0" eaLnBrk="1" latinLnBrk="0" hangingPunct="1">
              <a:lnSpc>
                <a:spcPct val="85000"/>
              </a:lnSpc>
              <a:spcBef>
                <a:spcPct val="0"/>
              </a:spcBef>
              <a:buNone/>
              <a:defRPr sz="2399" b="0" kern="1200">
                <a:solidFill>
                  <a:schemeClr val="bg1"/>
                </a:solidFill>
                <a:latin typeface="EYInterstate" panose="02000503020000020004" pitchFamily="2" charset="0"/>
                <a:ea typeface="+mj-ea"/>
                <a:cs typeface="Arial" pitchFamily="34" charset="0"/>
              </a:defRPr>
            </a:lvl1pPr>
          </a:lstStyle>
          <a:p>
            <a:pPr algn="r" defTabSz="914400">
              <a:lnSpc>
                <a:spcPct val="100000"/>
              </a:lnSpc>
              <a:spcAft>
                <a:spcPts val="1200"/>
              </a:spcAft>
            </a:pPr>
            <a:r>
              <a:rPr lang="pt-BR" sz="7200" b="1" dirty="0">
                <a:ln>
                  <a:solidFill>
                    <a:srgbClr val="35FFFF"/>
                  </a:solidFill>
                </a:ln>
                <a:noFill/>
                <a:latin typeface="+mn-lt"/>
                <a:ea typeface="+mn-ea"/>
                <a:cs typeface="+mn-cs"/>
              </a:rPr>
              <a:t>5. </a:t>
            </a:r>
            <a:r>
              <a:rPr lang="pt-BR" sz="6800" b="1" dirty="0">
                <a:ln>
                  <a:solidFill>
                    <a:srgbClr val="35FFFF"/>
                  </a:solidFill>
                </a:ln>
                <a:noFill/>
                <a:latin typeface="+mn-lt"/>
                <a:ea typeface="+mn-ea"/>
                <a:cs typeface="+mn-cs"/>
              </a:rPr>
              <a:t>Conclusão</a:t>
            </a:r>
          </a:p>
        </p:txBody>
      </p:sp>
      <p:grpSp>
        <p:nvGrpSpPr>
          <p:cNvPr id="22" name="Group 21">
            <a:extLst>
              <a:ext uri="{FF2B5EF4-FFF2-40B4-BE49-F238E27FC236}">
                <a16:creationId xmlns:a16="http://schemas.microsoft.com/office/drawing/2014/main" id="{68D547DF-7BB1-4862-B9CD-FE3F92916DFC}"/>
              </a:ext>
            </a:extLst>
          </p:cNvPr>
          <p:cNvGrpSpPr/>
          <p:nvPr/>
        </p:nvGrpSpPr>
        <p:grpSpPr>
          <a:xfrm>
            <a:off x="11052217" y="5710472"/>
            <a:ext cx="664420" cy="811110"/>
            <a:chOff x="10674350" y="3859213"/>
            <a:chExt cx="977900" cy="1193800"/>
          </a:xfrm>
        </p:grpSpPr>
        <p:sp>
          <p:nvSpPr>
            <p:cNvPr id="24" name="Freeform 208">
              <a:extLst>
                <a:ext uri="{FF2B5EF4-FFF2-40B4-BE49-F238E27FC236}">
                  <a16:creationId xmlns:a16="http://schemas.microsoft.com/office/drawing/2014/main" id="{D5549940-5D83-4E15-AED1-089CEADDF31C}"/>
                </a:ext>
              </a:extLst>
            </p:cNvPr>
            <p:cNvSpPr>
              <a:spLocks noEditPoints="1"/>
            </p:cNvSpPr>
            <p:nvPr/>
          </p:nvSpPr>
          <p:spPr bwMode="auto">
            <a:xfrm>
              <a:off x="11195050" y="4481513"/>
              <a:ext cx="457200" cy="488950"/>
            </a:xfrm>
            <a:custGeom>
              <a:avLst/>
              <a:gdLst>
                <a:gd name="T0" fmla="*/ 116 w 288"/>
                <a:gd name="T1" fmla="*/ 308 h 308"/>
                <a:gd name="T2" fmla="*/ 112 w 288"/>
                <a:gd name="T3" fmla="*/ 268 h 308"/>
                <a:gd name="T4" fmla="*/ 62 w 288"/>
                <a:gd name="T5" fmla="*/ 284 h 308"/>
                <a:gd name="T6" fmla="*/ 48 w 288"/>
                <a:gd name="T7" fmla="*/ 210 h 308"/>
                <a:gd name="T8" fmla="*/ 42 w 288"/>
                <a:gd name="T9" fmla="*/ 198 h 308"/>
                <a:gd name="T10" fmla="*/ 0 w 288"/>
                <a:gd name="T11" fmla="*/ 184 h 308"/>
                <a:gd name="T12" fmla="*/ 38 w 288"/>
                <a:gd name="T13" fmla="*/ 120 h 308"/>
                <a:gd name="T14" fmla="*/ 42 w 288"/>
                <a:gd name="T15" fmla="*/ 108 h 308"/>
                <a:gd name="T16" fmla="*/ 24 w 288"/>
                <a:gd name="T17" fmla="*/ 66 h 308"/>
                <a:gd name="T18" fmla="*/ 92 w 288"/>
                <a:gd name="T19" fmla="*/ 50 h 308"/>
                <a:gd name="T20" fmla="*/ 112 w 288"/>
                <a:gd name="T21" fmla="*/ 40 h 308"/>
                <a:gd name="T22" fmla="*/ 172 w 288"/>
                <a:gd name="T23" fmla="*/ 0 h 308"/>
                <a:gd name="T24" fmla="*/ 176 w 288"/>
                <a:gd name="T25" fmla="*/ 40 h 308"/>
                <a:gd name="T26" fmla="*/ 196 w 288"/>
                <a:gd name="T27" fmla="*/ 50 h 308"/>
                <a:gd name="T28" fmla="*/ 266 w 288"/>
                <a:gd name="T29" fmla="*/ 66 h 308"/>
                <a:gd name="T30" fmla="*/ 242 w 288"/>
                <a:gd name="T31" fmla="*/ 98 h 308"/>
                <a:gd name="T32" fmla="*/ 250 w 288"/>
                <a:gd name="T33" fmla="*/ 120 h 308"/>
                <a:gd name="T34" fmla="*/ 288 w 288"/>
                <a:gd name="T35" fmla="*/ 184 h 308"/>
                <a:gd name="T36" fmla="*/ 250 w 288"/>
                <a:gd name="T37" fmla="*/ 188 h 308"/>
                <a:gd name="T38" fmla="*/ 242 w 288"/>
                <a:gd name="T39" fmla="*/ 210 h 308"/>
                <a:gd name="T40" fmla="*/ 226 w 288"/>
                <a:gd name="T41" fmla="*/ 284 h 308"/>
                <a:gd name="T42" fmla="*/ 196 w 288"/>
                <a:gd name="T43" fmla="*/ 258 h 308"/>
                <a:gd name="T44" fmla="*/ 172 w 288"/>
                <a:gd name="T45" fmla="*/ 308 h 308"/>
                <a:gd name="T46" fmla="*/ 156 w 288"/>
                <a:gd name="T47" fmla="*/ 290 h 308"/>
                <a:gd name="T48" fmla="*/ 166 w 288"/>
                <a:gd name="T49" fmla="*/ 252 h 308"/>
                <a:gd name="T50" fmla="*/ 180 w 288"/>
                <a:gd name="T51" fmla="*/ 246 h 308"/>
                <a:gd name="T52" fmla="*/ 198 w 288"/>
                <a:gd name="T53" fmla="*/ 236 h 308"/>
                <a:gd name="T54" fmla="*/ 242 w 288"/>
                <a:gd name="T55" fmla="*/ 240 h 308"/>
                <a:gd name="T56" fmla="*/ 224 w 288"/>
                <a:gd name="T57" fmla="*/ 206 h 308"/>
                <a:gd name="T58" fmla="*/ 230 w 288"/>
                <a:gd name="T59" fmla="*/ 192 h 308"/>
                <a:gd name="T60" fmla="*/ 236 w 288"/>
                <a:gd name="T61" fmla="*/ 170 h 308"/>
                <a:gd name="T62" fmla="*/ 270 w 288"/>
                <a:gd name="T63" fmla="*/ 140 h 308"/>
                <a:gd name="T64" fmla="*/ 234 w 288"/>
                <a:gd name="T65" fmla="*/ 130 h 308"/>
                <a:gd name="T66" fmla="*/ 230 w 288"/>
                <a:gd name="T67" fmla="*/ 116 h 308"/>
                <a:gd name="T68" fmla="*/ 220 w 288"/>
                <a:gd name="T69" fmla="*/ 96 h 308"/>
                <a:gd name="T70" fmla="*/ 226 w 288"/>
                <a:gd name="T71" fmla="*/ 48 h 308"/>
                <a:gd name="T72" fmla="*/ 192 w 288"/>
                <a:gd name="T73" fmla="*/ 68 h 308"/>
                <a:gd name="T74" fmla="*/ 180 w 288"/>
                <a:gd name="T75" fmla="*/ 60 h 308"/>
                <a:gd name="T76" fmla="*/ 160 w 288"/>
                <a:gd name="T77" fmla="*/ 54 h 308"/>
                <a:gd name="T78" fmla="*/ 132 w 288"/>
                <a:gd name="T79" fmla="*/ 18 h 308"/>
                <a:gd name="T80" fmla="*/ 124 w 288"/>
                <a:gd name="T81" fmla="*/ 56 h 308"/>
                <a:gd name="T82" fmla="*/ 110 w 288"/>
                <a:gd name="T83" fmla="*/ 60 h 308"/>
                <a:gd name="T84" fmla="*/ 90 w 288"/>
                <a:gd name="T85" fmla="*/ 72 h 308"/>
                <a:gd name="T86" fmla="*/ 46 w 288"/>
                <a:gd name="T87" fmla="*/ 66 h 308"/>
                <a:gd name="T88" fmla="*/ 66 w 288"/>
                <a:gd name="T89" fmla="*/ 100 h 308"/>
                <a:gd name="T90" fmla="*/ 60 w 288"/>
                <a:gd name="T91" fmla="*/ 116 h 308"/>
                <a:gd name="T92" fmla="*/ 54 w 288"/>
                <a:gd name="T93" fmla="*/ 136 h 308"/>
                <a:gd name="T94" fmla="*/ 18 w 288"/>
                <a:gd name="T95" fmla="*/ 168 h 308"/>
                <a:gd name="T96" fmla="*/ 54 w 288"/>
                <a:gd name="T97" fmla="*/ 178 h 308"/>
                <a:gd name="T98" fmla="*/ 60 w 288"/>
                <a:gd name="T99" fmla="*/ 192 h 308"/>
                <a:gd name="T100" fmla="*/ 68 w 288"/>
                <a:gd name="T101" fmla="*/ 212 h 308"/>
                <a:gd name="T102" fmla="*/ 64 w 288"/>
                <a:gd name="T103" fmla="*/ 260 h 308"/>
                <a:gd name="T104" fmla="*/ 96 w 288"/>
                <a:gd name="T105" fmla="*/ 240 h 308"/>
                <a:gd name="T106" fmla="*/ 110 w 288"/>
                <a:gd name="T107" fmla="*/ 246 h 308"/>
                <a:gd name="T108" fmla="*/ 130 w 288"/>
                <a:gd name="T109" fmla="*/ 252 h 308"/>
                <a:gd name="T110" fmla="*/ 280 w 288"/>
                <a:gd name="T111" fmla="*/ 176 h 308"/>
                <a:gd name="T112" fmla="*/ 280 w 288"/>
                <a:gd name="T113" fmla="*/ 176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8" h="308">
                  <a:moveTo>
                    <a:pt x="172" y="308"/>
                  </a:moveTo>
                  <a:lnTo>
                    <a:pt x="116" y="308"/>
                  </a:lnTo>
                  <a:lnTo>
                    <a:pt x="112" y="268"/>
                  </a:lnTo>
                  <a:lnTo>
                    <a:pt x="112" y="268"/>
                  </a:lnTo>
                  <a:lnTo>
                    <a:pt x="92" y="258"/>
                  </a:lnTo>
                  <a:lnTo>
                    <a:pt x="62" y="284"/>
                  </a:lnTo>
                  <a:lnTo>
                    <a:pt x="24" y="242"/>
                  </a:lnTo>
                  <a:lnTo>
                    <a:pt x="48" y="210"/>
                  </a:lnTo>
                  <a:lnTo>
                    <a:pt x="48" y="210"/>
                  </a:lnTo>
                  <a:lnTo>
                    <a:pt x="42" y="198"/>
                  </a:lnTo>
                  <a:lnTo>
                    <a:pt x="38" y="188"/>
                  </a:lnTo>
                  <a:lnTo>
                    <a:pt x="0" y="184"/>
                  </a:lnTo>
                  <a:lnTo>
                    <a:pt x="0" y="124"/>
                  </a:lnTo>
                  <a:lnTo>
                    <a:pt x="38" y="120"/>
                  </a:lnTo>
                  <a:lnTo>
                    <a:pt x="38" y="120"/>
                  </a:lnTo>
                  <a:lnTo>
                    <a:pt x="42" y="108"/>
                  </a:lnTo>
                  <a:lnTo>
                    <a:pt x="48" y="98"/>
                  </a:lnTo>
                  <a:lnTo>
                    <a:pt x="24" y="66"/>
                  </a:lnTo>
                  <a:lnTo>
                    <a:pt x="62" y="24"/>
                  </a:lnTo>
                  <a:lnTo>
                    <a:pt x="92" y="50"/>
                  </a:lnTo>
                  <a:lnTo>
                    <a:pt x="92" y="50"/>
                  </a:lnTo>
                  <a:lnTo>
                    <a:pt x="112" y="40"/>
                  </a:lnTo>
                  <a:lnTo>
                    <a:pt x="116" y="0"/>
                  </a:lnTo>
                  <a:lnTo>
                    <a:pt x="172" y="0"/>
                  </a:lnTo>
                  <a:lnTo>
                    <a:pt x="176" y="40"/>
                  </a:lnTo>
                  <a:lnTo>
                    <a:pt x="176" y="40"/>
                  </a:lnTo>
                  <a:lnTo>
                    <a:pt x="186" y="44"/>
                  </a:lnTo>
                  <a:lnTo>
                    <a:pt x="196" y="50"/>
                  </a:lnTo>
                  <a:lnTo>
                    <a:pt x="226" y="24"/>
                  </a:lnTo>
                  <a:lnTo>
                    <a:pt x="266" y="66"/>
                  </a:lnTo>
                  <a:lnTo>
                    <a:pt x="242" y="98"/>
                  </a:lnTo>
                  <a:lnTo>
                    <a:pt x="242" y="98"/>
                  </a:lnTo>
                  <a:lnTo>
                    <a:pt x="246" y="108"/>
                  </a:lnTo>
                  <a:lnTo>
                    <a:pt x="250" y="120"/>
                  </a:lnTo>
                  <a:lnTo>
                    <a:pt x="288" y="124"/>
                  </a:lnTo>
                  <a:lnTo>
                    <a:pt x="288" y="184"/>
                  </a:lnTo>
                  <a:lnTo>
                    <a:pt x="250" y="188"/>
                  </a:lnTo>
                  <a:lnTo>
                    <a:pt x="250" y="188"/>
                  </a:lnTo>
                  <a:lnTo>
                    <a:pt x="246" y="198"/>
                  </a:lnTo>
                  <a:lnTo>
                    <a:pt x="242" y="210"/>
                  </a:lnTo>
                  <a:lnTo>
                    <a:pt x="266" y="242"/>
                  </a:lnTo>
                  <a:lnTo>
                    <a:pt x="226" y="284"/>
                  </a:lnTo>
                  <a:lnTo>
                    <a:pt x="196" y="258"/>
                  </a:lnTo>
                  <a:lnTo>
                    <a:pt x="196" y="258"/>
                  </a:lnTo>
                  <a:lnTo>
                    <a:pt x="176" y="268"/>
                  </a:lnTo>
                  <a:lnTo>
                    <a:pt x="172" y="308"/>
                  </a:lnTo>
                  <a:close/>
                  <a:moveTo>
                    <a:pt x="132" y="290"/>
                  </a:moveTo>
                  <a:lnTo>
                    <a:pt x="156" y="290"/>
                  </a:lnTo>
                  <a:lnTo>
                    <a:pt x="160" y="252"/>
                  </a:lnTo>
                  <a:lnTo>
                    <a:pt x="166" y="252"/>
                  </a:lnTo>
                  <a:lnTo>
                    <a:pt x="166" y="252"/>
                  </a:lnTo>
                  <a:lnTo>
                    <a:pt x="180" y="246"/>
                  </a:lnTo>
                  <a:lnTo>
                    <a:pt x="192" y="240"/>
                  </a:lnTo>
                  <a:lnTo>
                    <a:pt x="198" y="236"/>
                  </a:lnTo>
                  <a:lnTo>
                    <a:pt x="226" y="260"/>
                  </a:lnTo>
                  <a:lnTo>
                    <a:pt x="242" y="240"/>
                  </a:lnTo>
                  <a:lnTo>
                    <a:pt x="220" y="212"/>
                  </a:lnTo>
                  <a:lnTo>
                    <a:pt x="224" y="206"/>
                  </a:lnTo>
                  <a:lnTo>
                    <a:pt x="224" y="206"/>
                  </a:lnTo>
                  <a:lnTo>
                    <a:pt x="230" y="192"/>
                  </a:lnTo>
                  <a:lnTo>
                    <a:pt x="234" y="178"/>
                  </a:lnTo>
                  <a:lnTo>
                    <a:pt x="236" y="170"/>
                  </a:lnTo>
                  <a:lnTo>
                    <a:pt x="270" y="168"/>
                  </a:lnTo>
                  <a:lnTo>
                    <a:pt x="270" y="140"/>
                  </a:lnTo>
                  <a:lnTo>
                    <a:pt x="236" y="136"/>
                  </a:lnTo>
                  <a:lnTo>
                    <a:pt x="234" y="130"/>
                  </a:lnTo>
                  <a:lnTo>
                    <a:pt x="234" y="130"/>
                  </a:lnTo>
                  <a:lnTo>
                    <a:pt x="230" y="116"/>
                  </a:lnTo>
                  <a:lnTo>
                    <a:pt x="224" y="100"/>
                  </a:lnTo>
                  <a:lnTo>
                    <a:pt x="220" y="96"/>
                  </a:lnTo>
                  <a:lnTo>
                    <a:pt x="242" y="66"/>
                  </a:lnTo>
                  <a:lnTo>
                    <a:pt x="226" y="48"/>
                  </a:lnTo>
                  <a:lnTo>
                    <a:pt x="198" y="72"/>
                  </a:lnTo>
                  <a:lnTo>
                    <a:pt x="192" y="68"/>
                  </a:lnTo>
                  <a:lnTo>
                    <a:pt x="192" y="68"/>
                  </a:lnTo>
                  <a:lnTo>
                    <a:pt x="180" y="60"/>
                  </a:lnTo>
                  <a:lnTo>
                    <a:pt x="166" y="56"/>
                  </a:lnTo>
                  <a:lnTo>
                    <a:pt x="160" y="54"/>
                  </a:lnTo>
                  <a:lnTo>
                    <a:pt x="156" y="18"/>
                  </a:lnTo>
                  <a:lnTo>
                    <a:pt x="132" y="18"/>
                  </a:lnTo>
                  <a:lnTo>
                    <a:pt x="130" y="54"/>
                  </a:lnTo>
                  <a:lnTo>
                    <a:pt x="124" y="56"/>
                  </a:lnTo>
                  <a:lnTo>
                    <a:pt x="124" y="56"/>
                  </a:lnTo>
                  <a:lnTo>
                    <a:pt x="110" y="60"/>
                  </a:lnTo>
                  <a:lnTo>
                    <a:pt x="96" y="68"/>
                  </a:lnTo>
                  <a:lnTo>
                    <a:pt x="90" y="72"/>
                  </a:lnTo>
                  <a:lnTo>
                    <a:pt x="64" y="48"/>
                  </a:lnTo>
                  <a:lnTo>
                    <a:pt x="46" y="66"/>
                  </a:lnTo>
                  <a:lnTo>
                    <a:pt x="68" y="96"/>
                  </a:lnTo>
                  <a:lnTo>
                    <a:pt x="66" y="100"/>
                  </a:lnTo>
                  <a:lnTo>
                    <a:pt x="66" y="100"/>
                  </a:lnTo>
                  <a:lnTo>
                    <a:pt x="60" y="116"/>
                  </a:lnTo>
                  <a:lnTo>
                    <a:pt x="54" y="130"/>
                  </a:lnTo>
                  <a:lnTo>
                    <a:pt x="54" y="136"/>
                  </a:lnTo>
                  <a:lnTo>
                    <a:pt x="18" y="140"/>
                  </a:lnTo>
                  <a:lnTo>
                    <a:pt x="18" y="168"/>
                  </a:lnTo>
                  <a:lnTo>
                    <a:pt x="54" y="170"/>
                  </a:lnTo>
                  <a:lnTo>
                    <a:pt x="54" y="178"/>
                  </a:lnTo>
                  <a:lnTo>
                    <a:pt x="54" y="178"/>
                  </a:lnTo>
                  <a:lnTo>
                    <a:pt x="60" y="192"/>
                  </a:lnTo>
                  <a:lnTo>
                    <a:pt x="66" y="206"/>
                  </a:lnTo>
                  <a:lnTo>
                    <a:pt x="68" y="212"/>
                  </a:lnTo>
                  <a:lnTo>
                    <a:pt x="46" y="240"/>
                  </a:lnTo>
                  <a:lnTo>
                    <a:pt x="64" y="260"/>
                  </a:lnTo>
                  <a:lnTo>
                    <a:pt x="90" y="236"/>
                  </a:lnTo>
                  <a:lnTo>
                    <a:pt x="96" y="240"/>
                  </a:lnTo>
                  <a:lnTo>
                    <a:pt x="96" y="240"/>
                  </a:lnTo>
                  <a:lnTo>
                    <a:pt x="110" y="246"/>
                  </a:lnTo>
                  <a:lnTo>
                    <a:pt x="124" y="252"/>
                  </a:lnTo>
                  <a:lnTo>
                    <a:pt x="130" y="252"/>
                  </a:lnTo>
                  <a:lnTo>
                    <a:pt x="132" y="290"/>
                  </a:lnTo>
                  <a:close/>
                  <a:moveTo>
                    <a:pt x="280" y="176"/>
                  </a:moveTo>
                  <a:lnTo>
                    <a:pt x="280" y="176"/>
                  </a:lnTo>
                  <a:lnTo>
                    <a:pt x="280" y="17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09">
              <a:extLst>
                <a:ext uri="{FF2B5EF4-FFF2-40B4-BE49-F238E27FC236}">
                  <a16:creationId xmlns:a16="http://schemas.microsoft.com/office/drawing/2014/main" id="{F7FFB177-C05F-4010-9E62-882FB4539F42}"/>
                </a:ext>
              </a:extLst>
            </p:cNvPr>
            <p:cNvSpPr>
              <a:spLocks noEditPoints="1"/>
            </p:cNvSpPr>
            <p:nvPr/>
          </p:nvSpPr>
          <p:spPr bwMode="auto">
            <a:xfrm>
              <a:off x="10852150" y="3859213"/>
              <a:ext cx="409575" cy="180975"/>
            </a:xfrm>
            <a:custGeom>
              <a:avLst/>
              <a:gdLst>
                <a:gd name="T0" fmla="*/ 258 w 258"/>
                <a:gd name="T1" fmla="*/ 114 h 114"/>
                <a:gd name="T2" fmla="*/ 0 w 258"/>
                <a:gd name="T3" fmla="*/ 114 h 114"/>
                <a:gd name="T4" fmla="*/ 0 w 258"/>
                <a:gd name="T5" fmla="*/ 0 h 114"/>
                <a:gd name="T6" fmla="*/ 258 w 258"/>
                <a:gd name="T7" fmla="*/ 0 h 114"/>
                <a:gd name="T8" fmla="*/ 258 w 258"/>
                <a:gd name="T9" fmla="*/ 114 h 114"/>
                <a:gd name="T10" fmla="*/ 18 w 258"/>
                <a:gd name="T11" fmla="*/ 96 h 114"/>
                <a:gd name="T12" fmla="*/ 240 w 258"/>
                <a:gd name="T13" fmla="*/ 96 h 114"/>
                <a:gd name="T14" fmla="*/ 240 w 258"/>
                <a:gd name="T15" fmla="*/ 18 h 114"/>
                <a:gd name="T16" fmla="*/ 18 w 258"/>
                <a:gd name="T17" fmla="*/ 18 h 114"/>
                <a:gd name="T18" fmla="*/ 18 w 258"/>
                <a:gd name="T19"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114">
                  <a:moveTo>
                    <a:pt x="258" y="114"/>
                  </a:moveTo>
                  <a:lnTo>
                    <a:pt x="0" y="114"/>
                  </a:lnTo>
                  <a:lnTo>
                    <a:pt x="0" y="0"/>
                  </a:lnTo>
                  <a:lnTo>
                    <a:pt x="258" y="0"/>
                  </a:lnTo>
                  <a:lnTo>
                    <a:pt x="258" y="114"/>
                  </a:lnTo>
                  <a:close/>
                  <a:moveTo>
                    <a:pt x="18" y="96"/>
                  </a:moveTo>
                  <a:lnTo>
                    <a:pt x="240" y="96"/>
                  </a:lnTo>
                  <a:lnTo>
                    <a:pt x="240" y="18"/>
                  </a:lnTo>
                  <a:lnTo>
                    <a:pt x="18" y="18"/>
                  </a:lnTo>
                  <a:lnTo>
                    <a:pt x="18" y="9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210">
              <a:extLst>
                <a:ext uri="{FF2B5EF4-FFF2-40B4-BE49-F238E27FC236}">
                  <a16:creationId xmlns:a16="http://schemas.microsoft.com/office/drawing/2014/main" id="{D54A5A5C-470C-4C3A-B341-9AF1CE9BB515}"/>
                </a:ext>
              </a:extLst>
            </p:cNvPr>
            <p:cNvSpPr>
              <a:spLocks/>
            </p:cNvSpPr>
            <p:nvPr/>
          </p:nvSpPr>
          <p:spPr bwMode="auto">
            <a:xfrm>
              <a:off x="10674350" y="3935413"/>
              <a:ext cx="765175" cy="1117600"/>
            </a:xfrm>
            <a:custGeom>
              <a:avLst/>
              <a:gdLst>
                <a:gd name="T0" fmla="*/ 482 w 482"/>
                <a:gd name="T1" fmla="*/ 704 h 704"/>
                <a:gd name="T2" fmla="*/ 0 w 482"/>
                <a:gd name="T3" fmla="*/ 704 h 704"/>
                <a:gd name="T4" fmla="*/ 0 w 482"/>
                <a:gd name="T5" fmla="*/ 0 h 704"/>
                <a:gd name="T6" fmla="*/ 120 w 482"/>
                <a:gd name="T7" fmla="*/ 0 h 704"/>
                <a:gd name="T8" fmla="*/ 120 w 482"/>
                <a:gd name="T9" fmla="*/ 18 h 704"/>
                <a:gd name="T10" fmla="*/ 18 w 482"/>
                <a:gd name="T11" fmla="*/ 18 h 704"/>
                <a:gd name="T12" fmla="*/ 18 w 482"/>
                <a:gd name="T13" fmla="*/ 686 h 704"/>
                <a:gd name="T14" fmla="*/ 464 w 482"/>
                <a:gd name="T15" fmla="*/ 686 h 704"/>
                <a:gd name="T16" fmla="*/ 464 w 482"/>
                <a:gd name="T17" fmla="*/ 644 h 704"/>
                <a:gd name="T18" fmla="*/ 482 w 482"/>
                <a:gd name="T19" fmla="*/ 644 h 704"/>
                <a:gd name="T20" fmla="*/ 482 w 482"/>
                <a:gd name="T21" fmla="*/ 70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2" h="704">
                  <a:moveTo>
                    <a:pt x="482" y="704"/>
                  </a:moveTo>
                  <a:lnTo>
                    <a:pt x="0" y="704"/>
                  </a:lnTo>
                  <a:lnTo>
                    <a:pt x="0" y="0"/>
                  </a:lnTo>
                  <a:lnTo>
                    <a:pt x="120" y="0"/>
                  </a:lnTo>
                  <a:lnTo>
                    <a:pt x="120" y="18"/>
                  </a:lnTo>
                  <a:lnTo>
                    <a:pt x="18" y="18"/>
                  </a:lnTo>
                  <a:lnTo>
                    <a:pt x="18" y="686"/>
                  </a:lnTo>
                  <a:lnTo>
                    <a:pt x="464" y="686"/>
                  </a:lnTo>
                  <a:lnTo>
                    <a:pt x="464" y="644"/>
                  </a:lnTo>
                  <a:lnTo>
                    <a:pt x="482" y="644"/>
                  </a:lnTo>
                  <a:lnTo>
                    <a:pt x="482" y="7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211">
              <a:extLst>
                <a:ext uri="{FF2B5EF4-FFF2-40B4-BE49-F238E27FC236}">
                  <a16:creationId xmlns:a16="http://schemas.microsoft.com/office/drawing/2014/main" id="{B5992FF9-2A3D-4B9C-9453-B76847C74840}"/>
                </a:ext>
              </a:extLst>
            </p:cNvPr>
            <p:cNvSpPr>
              <a:spLocks/>
            </p:cNvSpPr>
            <p:nvPr/>
          </p:nvSpPr>
          <p:spPr bwMode="auto">
            <a:xfrm>
              <a:off x="11245850" y="3935413"/>
              <a:ext cx="193675" cy="558800"/>
            </a:xfrm>
            <a:custGeom>
              <a:avLst/>
              <a:gdLst>
                <a:gd name="T0" fmla="*/ 122 w 122"/>
                <a:gd name="T1" fmla="*/ 352 h 352"/>
                <a:gd name="T2" fmla="*/ 104 w 122"/>
                <a:gd name="T3" fmla="*/ 352 h 352"/>
                <a:gd name="T4" fmla="*/ 104 w 122"/>
                <a:gd name="T5" fmla="*/ 18 h 352"/>
                <a:gd name="T6" fmla="*/ 0 w 122"/>
                <a:gd name="T7" fmla="*/ 18 h 352"/>
                <a:gd name="T8" fmla="*/ 0 w 122"/>
                <a:gd name="T9" fmla="*/ 0 h 352"/>
                <a:gd name="T10" fmla="*/ 122 w 122"/>
                <a:gd name="T11" fmla="*/ 0 h 352"/>
                <a:gd name="T12" fmla="*/ 122 w 122"/>
                <a:gd name="T13" fmla="*/ 352 h 352"/>
              </a:gdLst>
              <a:ahLst/>
              <a:cxnLst>
                <a:cxn ang="0">
                  <a:pos x="T0" y="T1"/>
                </a:cxn>
                <a:cxn ang="0">
                  <a:pos x="T2" y="T3"/>
                </a:cxn>
                <a:cxn ang="0">
                  <a:pos x="T4" y="T5"/>
                </a:cxn>
                <a:cxn ang="0">
                  <a:pos x="T6" y="T7"/>
                </a:cxn>
                <a:cxn ang="0">
                  <a:pos x="T8" y="T9"/>
                </a:cxn>
                <a:cxn ang="0">
                  <a:pos x="T10" y="T11"/>
                </a:cxn>
                <a:cxn ang="0">
                  <a:pos x="T12" y="T13"/>
                </a:cxn>
              </a:cxnLst>
              <a:rect l="0" t="0" r="r" b="b"/>
              <a:pathLst>
                <a:path w="122" h="352">
                  <a:moveTo>
                    <a:pt x="122" y="352"/>
                  </a:moveTo>
                  <a:lnTo>
                    <a:pt x="104" y="352"/>
                  </a:lnTo>
                  <a:lnTo>
                    <a:pt x="104" y="18"/>
                  </a:lnTo>
                  <a:lnTo>
                    <a:pt x="0" y="18"/>
                  </a:lnTo>
                  <a:lnTo>
                    <a:pt x="0" y="0"/>
                  </a:lnTo>
                  <a:lnTo>
                    <a:pt x="122" y="0"/>
                  </a:lnTo>
                  <a:lnTo>
                    <a:pt x="122" y="35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Rectangle 212">
              <a:extLst>
                <a:ext uri="{FF2B5EF4-FFF2-40B4-BE49-F238E27FC236}">
                  <a16:creationId xmlns:a16="http://schemas.microsoft.com/office/drawing/2014/main" id="{3906231B-9234-424F-8BC9-13F5B7E474F0}"/>
                </a:ext>
              </a:extLst>
            </p:cNvPr>
            <p:cNvSpPr>
              <a:spLocks noChangeArrowheads="1"/>
            </p:cNvSpPr>
            <p:nvPr/>
          </p:nvSpPr>
          <p:spPr bwMode="auto">
            <a:xfrm>
              <a:off x="10966450" y="3935413"/>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213">
              <a:extLst>
                <a:ext uri="{FF2B5EF4-FFF2-40B4-BE49-F238E27FC236}">
                  <a16:creationId xmlns:a16="http://schemas.microsoft.com/office/drawing/2014/main" id="{DC66D6EC-8CA5-4CD0-ABA4-8B54AEBFCBF2}"/>
                </a:ext>
              </a:extLst>
            </p:cNvPr>
            <p:cNvSpPr>
              <a:spLocks/>
            </p:cNvSpPr>
            <p:nvPr/>
          </p:nvSpPr>
          <p:spPr bwMode="auto">
            <a:xfrm>
              <a:off x="10763250" y="4164013"/>
              <a:ext cx="168275" cy="130175"/>
            </a:xfrm>
            <a:custGeom>
              <a:avLst/>
              <a:gdLst>
                <a:gd name="T0" fmla="*/ 42 w 106"/>
                <a:gd name="T1" fmla="*/ 82 h 82"/>
                <a:gd name="T2" fmla="*/ 0 w 106"/>
                <a:gd name="T3" fmla="*/ 38 h 82"/>
                <a:gd name="T4" fmla="*/ 14 w 106"/>
                <a:gd name="T5" fmla="*/ 26 h 82"/>
                <a:gd name="T6" fmla="*/ 42 w 106"/>
                <a:gd name="T7" fmla="*/ 56 h 82"/>
                <a:gd name="T8" fmla="*/ 92 w 106"/>
                <a:gd name="T9" fmla="*/ 0 h 82"/>
                <a:gd name="T10" fmla="*/ 106 w 106"/>
                <a:gd name="T11" fmla="*/ 14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6"/>
                  </a:lnTo>
                  <a:lnTo>
                    <a:pt x="42" y="56"/>
                  </a:lnTo>
                  <a:lnTo>
                    <a:pt x="92" y="0"/>
                  </a:lnTo>
                  <a:lnTo>
                    <a:pt x="106" y="14"/>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214">
              <a:extLst>
                <a:ext uri="{FF2B5EF4-FFF2-40B4-BE49-F238E27FC236}">
                  <a16:creationId xmlns:a16="http://schemas.microsoft.com/office/drawing/2014/main" id="{A9F32A5D-DA39-40D1-B7D5-67DC94E99056}"/>
                </a:ext>
              </a:extLst>
            </p:cNvPr>
            <p:cNvSpPr>
              <a:spLocks/>
            </p:cNvSpPr>
            <p:nvPr/>
          </p:nvSpPr>
          <p:spPr bwMode="auto">
            <a:xfrm>
              <a:off x="10763250" y="4367213"/>
              <a:ext cx="168275" cy="130175"/>
            </a:xfrm>
            <a:custGeom>
              <a:avLst/>
              <a:gdLst>
                <a:gd name="T0" fmla="*/ 42 w 106"/>
                <a:gd name="T1" fmla="*/ 82 h 82"/>
                <a:gd name="T2" fmla="*/ 0 w 106"/>
                <a:gd name="T3" fmla="*/ 36 h 82"/>
                <a:gd name="T4" fmla="*/ 14 w 106"/>
                <a:gd name="T5" fmla="*/ 24 h 82"/>
                <a:gd name="T6" fmla="*/ 42 w 106"/>
                <a:gd name="T7" fmla="*/ 54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6"/>
                  </a:lnTo>
                  <a:lnTo>
                    <a:pt x="14" y="24"/>
                  </a:lnTo>
                  <a:lnTo>
                    <a:pt x="42" y="54"/>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215">
              <a:extLst>
                <a:ext uri="{FF2B5EF4-FFF2-40B4-BE49-F238E27FC236}">
                  <a16:creationId xmlns:a16="http://schemas.microsoft.com/office/drawing/2014/main" id="{C761A75F-D436-42CE-B5AD-26FEEB8DB376}"/>
                </a:ext>
              </a:extLst>
            </p:cNvPr>
            <p:cNvSpPr>
              <a:spLocks/>
            </p:cNvSpPr>
            <p:nvPr/>
          </p:nvSpPr>
          <p:spPr bwMode="auto">
            <a:xfrm>
              <a:off x="10763250" y="4570413"/>
              <a:ext cx="168275" cy="127000"/>
            </a:xfrm>
            <a:custGeom>
              <a:avLst/>
              <a:gdLst>
                <a:gd name="T0" fmla="*/ 42 w 106"/>
                <a:gd name="T1" fmla="*/ 80 h 80"/>
                <a:gd name="T2" fmla="*/ 0 w 106"/>
                <a:gd name="T3" fmla="*/ 36 h 80"/>
                <a:gd name="T4" fmla="*/ 14 w 106"/>
                <a:gd name="T5" fmla="*/ 24 h 80"/>
                <a:gd name="T6" fmla="*/ 42 w 106"/>
                <a:gd name="T7" fmla="*/ 54 h 80"/>
                <a:gd name="T8" fmla="*/ 92 w 106"/>
                <a:gd name="T9" fmla="*/ 0 h 80"/>
                <a:gd name="T10" fmla="*/ 106 w 106"/>
                <a:gd name="T11" fmla="*/ 12 h 80"/>
                <a:gd name="T12" fmla="*/ 42 w 106"/>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106" h="80">
                  <a:moveTo>
                    <a:pt x="42" y="80"/>
                  </a:moveTo>
                  <a:lnTo>
                    <a:pt x="0" y="36"/>
                  </a:lnTo>
                  <a:lnTo>
                    <a:pt x="14" y="24"/>
                  </a:lnTo>
                  <a:lnTo>
                    <a:pt x="42" y="54"/>
                  </a:lnTo>
                  <a:lnTo>
                    <a:pt x="92" y="0"/>
                  </a:lnTo>
                  <a:lnTo>
                    <a:pt x="106" y="12"/>
                  </a:lnTo>
                  <a:lnTo>
                    <a:pt x="42" y="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216">
              <a:extLst>
                <a:ext uri="{FF2B5EF4-FFF2-40B4-BE49-F238E27FC236}">
                  <a16:creationId xmlns:a16="http://schemas.microsoft.com/office/drawing/2014/main" id="{78868853-BAA8-4160-8D25-B30804D9132D}"/>
                </a:ext>
              </a:extLst>
            </p:cNvPr>
            <p:cNvSpPr>
              <a:spLocks/>
            </p:cNvSpPr>
            <p:nvPr/>
          </p:nvSpPr>
          <p:spPr bwMode="auto">
            <a:xfrm>
              <a:off x="10763250" y="4770438"/>
              <a:ext cx="168275" cy="130175"/>
            </a:xfrm>
            <a:custGeom>
              <a:avLst/>
              <a:gdLst>
                <a:gd name="T0" fmla="*/ 42 w 106"/>
                <a:gd name="T1" fmla="*/ 82 h 82"/>
                <a:gd name="T2" fmla="*/ 0 w 106"/>
                <a:gd name="T3" fmla="*/ 38 h 82"/>
                <a:gd name="T4" fmla="*/ 14 w 106"/>
                <a:gd name="T5" fmla="*/ 24 h 82"/>
                <a:gd name="T6" fmla="*/ 42 w 106"/>
                <a:gd name="T7" fmla="*/ 56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4"/>
                  </a:lnTo>
                  <a:lnTo>
                    <a:pt x="42" y="56"/>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Rectangle 217">
              <a:extLst>
                <a:ext uri="{FF2B5EF4-FFF2-40B4-BE49-F238E27FC236}">
                  <a16:creationId xmlns:a16="http://schemas.microsoft.com/office/drawing/2014/main" id="{68061085-5746-48E4-89A9-4B1AD70E487B}"/>
                </a:ext>
              </a:extLst>
            </p:cNvPr>
            <p:cNvSpPr>
              <a:spLocks noChangeArrowheads="1"/>
            </p:cNvSpPr>
            <p:nvPr/>
          </p:nvSpPr>
          <p:spPr bwMode="auto">
            <a:xfrm>
              <a:off x="10995025" y="42148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Rectangle 218">
              <a:extLst>
                <a:ext uri="{FF2B5EF4-FFF2-40B4-BE49-F238E27FC236}">
                  <a16:creationId xmlns:a16="http://schemas.microsoft.com/office/drawing/2014/main" id="{0149D1D7-DD84-417A-903A-57DFC35FBF15}"/>
                </a:ext>
              </a:extLst>
            </p:cNvPr>
            <p:cNvSpPr>
              <a:spLocks noChangeArrowheads="1"/>
            </p:cNvSpPr>
            <p:nvPr/>
          </p:nvSpPr>
          <p:spPr bwMode="auto">
            <a:xfrm>
              <a:off x="10995025" y="44180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Rectangle 219">
              <a:extLst>
                <a:ext uri="{FF2B5EF4-FFF2-40B4-BE49-F238E27FC236}">
                  <a16:creationId xmlns:a16="http://schemas.microsoft.com/office/drawing/2014/main" id="{BF6255F4-222A-4F26-A384-D245B1B47D9C}"/>
                </a:ext>
              </a:extLst>
            </p:cNvPr>
            <p:cNvSpPr>
              <a:spLocks noChangeArrowheads="1"/>
            </p:cNvSpPr>
            <p:nvPr/>
          </p:nvSpPr>
          <p:spPr bwMode="auto">
            <a:xfrm>
              <a:off x="10995025" y="46180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Rectangle 220">
              <a:extLst>
                <a:ext uri="{FF2B5EF4-FFF2-40B4-BE49-F238E27FC236}">
                  <a16:creationId xmlns:a16="http://schemas.microsoft.com/office/drawing/2014/main" id="{799396D2-FF44-4FC7-B5C4-A4B1499CB938}"/>
                </a:ext>
              </a:extLst>
            </p:cNvPr>
            <p:cNvSpPr>
              <a:spLocks noChangeArrowheads="1"/>
            </p:cNvSpPr>
            <p:nvPr/>
          </p:nvSpPr>
          <p:spPr bwMode="auto">
            <a:xfrm>
              <a:off x="10995025" y="48212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221">
              <a:extLst>
                <a:ext uri="{FF2B5EF4-FFF2-40B4-BE49-F238E27FC236}">
                  <a16:creationId xmlns:a16="http://schemas.microsoft.com/office/drawing/2014/main" id="{FC075975-13CC-4C3B-AB77-55E11826D7B1}"/>
                </a:ext>
              </a:extLst>
            </p:cNvPr>
            <p:cNvSpPr>
              <a:spLocks noEditPoints="1"/>
            </p:cNvSpPr>
            <p:nvPr/>
          </p:nvSpPr>
          <p:spPr bwMode="auto">
            <a:xfrm>
              <a:off x="11299825" y="4592638"/>
              <a:ext cx="247650" cy="266700"/>
            </a:xfrm>
            <a:custGeom>
              <a:avLst/>
              <a:gdLst>
                <a:gd name="T0" fmla="*/ 78 w 156"/>
                <a:gd name="T1" fmla="*/ 168 h 168"/>
                <a:gd name="T2" fmla="*/ 48 w 156"/>
                <a:gd name="T3" fmla="*/ 160 h 168"/>
                <a:gd name="T4" fmla="*/ 24 w 156"/>
                <a:gd name="T5" fmla="*/ 142 h 168"/>
                <a:gd name="T6" fmla="*/ 6 w 156"/>
                <a:gd name="T7" fmla="*/ 116 h 168"/>
                <a:gd name="T8" fmla="*/ 0 w 156"/>
                <a:gd name="T9" fmla="*/ 84 h 168"/>
                <a:gd name="T10" fmla="*/ 2 w 156"/>
                <a:gd name="T11" fmla="*/ 66 h 168"/>
                <a:gd name="T12" fmla="*/ 14 w 156"/>
                <a:gd name="T13" fmla="*/ 38 h 168"/>
                <a:gd name="T14" fmla="*/ 34 w 156"/>
                <a:gd name="T15" fmla="*/ 14 h 168"/>
                <a:gd name="T16" fmla="*/ 62 w 156"/>
                <a:gd name="T17" fmla="*/ 2 h 168"/>
                <a:gd name="T18" fmla="*/ 78 w 156"/>
                <a:gd name="T19" fmla="*/ 0 h 168"/>
                <a:gd name="T20" fmla="*/ 108 w 156"/>
                <a:gd name="T21" fmla="*/ 6 h 168"/>
                <a:gd name="T22" fmla="*/ 134 w 156"/>
                <a:gd name="T23" fmla="*/ 24 h 168"/>
                <a:gd name="T24" fmla="*/ 150 w 156"/>
                <a:gd name="T25" fmla="*/ 52 h 168"/>
                <a:gd name="T26" fmla="*/ 156 w 156"/>
                <a:gd name="T27" fmla="*/ 84 h 168"/>
                <a:gd name="T28" fmla="*/ 156 w 156"/>
                <a:gd name="T29" fmla="*/ 100 h 168"/>
                <a:gd name="T30" fmla="*/ 144 w 156"/>
                <a:gd name="T31" fmla="*/ 130 h 168"/>
                <a:gd name="T32" fmla="*/ 122 w 156"/>
                <a:gd name="T33" fmla="*/ 152 h 168"/>
                <a:gd name="T34" fmla="*/ 94 w 156"/>
                <a:gd name="T35" fmla="*/ 166 h 168"/>
                <a:gd name="T36" fmla="*/ 78 w 156"/>
                <a:gd name="T37" fmla="*/ 168 h 168"/>
                <a:gd name="T38" fmla="*/ 78 w 156"/>
                <a:gd name="T39" fmla="*/ 18 h 168"/>
                <a:gd name="T40" fmla="*/ 56 w 156"/>
                <a:gd name="T41" fmla="*/ 24 h 168"/>
                <a:gd name="T42" fmla="*/ 36 w 156"/>
                <a:gd name="T43" fmla="*/ 38 h 168"/>
                <a:gd name="T44" fmla="*/ 24 w 156"/>
                <a:gd name="T45" fmla="*/ 58 h 168"/>
                <a:gd name="T46" fmla="*/ 18 w 156"/>
                <a:gd name="T47" fmla="*/ 84 h 168"/>
                <a:gd name="T48" fmla="*/ 20 w 156"/>
                <a:gd name="T49" fmla="*/ 96 h 168"/>
                <a:gd name="T50" fmla="*/ 28 w 156"/>
                <a:gd name="T51" fmla="*/ 120 h 168"/>
                <a:gd name="T52" fmla="*/ 44 w 156"/>
                <a:gd name="T53" fmla="*/ 138 h 168"/>
                <a:gd name="T54" fmla="*/ 66 w 156"/>
                <a:gd name="T55" fmla="*/ 148 h 168"/>
                <a:gd name="T56" fmla="*/ 78 w 156"/>
                <a:gd name="T57" fmla="*/ 150 h 168"/>
                <a:gd name="T58" fmla="*/ 102 w 156"/>
                <a:gd name="T59" fmla="*/ 144 h 168"/>
                <a:gd name="T60" fmla="*/ 122 w 156"/>
                <a:gd name="T61" fmla="*/ 130 h 168"/>
                <a:gd name="T62" fmla="*/ 134 w 156"/>
                <a:gd name="T63" fmla="*/ 110 h 168"/>
                <a:gd name="T64" fmla="*/ 138 w 156"/>
                <a:gd name="T65" fmla="*/ 84 h 168"/>
                <a:gd name="T66" fmla="*/ 138 w 156"/>
                <a:gd name="T67" fmla="*/ 70 h 168"/>
                <a:gd name="T68" fmla="*/ 128 w 156"/>
                <a:gd name="T69" fmla="*/ 48 h 168"/>
                <a:gd name="T70" fmla="*/ 112 w 156"/>
                <a:gd name="T71" fmla="*/ 30 h 168"/>
                <a:gd name="T72" fmla="*/ 90 w 156"/>
                <a:gd name="T73" fmla="*/ 20 h 168"/>
                <a:gd name="T74" fmla="*/ 78 w 156"/>
                <a:gd name="T75" fmla="*/ 1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6" h="168">
                  <a:moveTo>
                    <a:pt x="78" y="168"/>
                  </a:moveTo>
                  <a:lnTo>
                    <a:pt x="78" y="168"/>
                  </a:lnTo>
                  <a:lnTo>
                    <a:pt x="62" y="166"/>
                  </a:lnTo>
                  <a:lnTo>
                    <a:pt x="48" y="160"/>
                  </a:lnTo>
                  <a:lnTo>
                    <a:pt x="34" y="152"/>
                  </a:lnTo>
                  <a:lnTo>
                    <a:pt x="24" y="142"/>
                  </a:lnTo>
                  <a:lnTo>
                    <a:pt x="14" y="130"/>
                  </a:lnTo>
                  <a:lnTo>
                    <a:pt x="6" y="116"/>
                  </a:lnTo>
                  <a:lnTo>
                    <a:pt x="2" y="100"/>
                  </a:lnTo>
                  <a:lnTo>
                    <a:pt x="0" y="84"/>
                  </a:lnTo>
                  <a:lnTo>
                    <a:pt x="0" y="84"/>
                  </a:lnTo>
                  <a:lnTo>
                    <a:pt x="2" y="66"/>
                  </a:lnTo>
                  <a:lnTo>
                    <a:pt x="6" y="52"/>
                  </a:lnTo>
                  <a:lnTo>
                    <a:pt x="14" y="38"/>
                  </a:lnTo>
                  <a:lnTo>
                    <a:pt x="24" y="24"/>
                  </a:lnTo>
                  <a:lnTo>
                    <a:pt x="34" y="14"/>
                  </a:lnTo>
                  <a:lnTo>
                    <a:pt x="48" y="6"/>
                  </a:lnTo>
                  <a:lnTo>
                    <a:pt x="62" y="2"/>
                  </a:lnTo>
                  <a:lnTo>
                    <a:pt x="78" y="0"/>
                  </a:lnTo>
                  <a:lnTo>
                    <a:pt x="78" y="0"/>
                  </a:lnTo>
                  <a:lnTo>
                    <a:pt x="94" y="2"/>
                  </a:lnTo>
                  <a:lnTo>
                    <a:pt x="108" y="6"/>
                  </a:lnTo>
                  <a:lnTo>
                    <a:pt x="122" y="14"/>
                  </a:lnTo>
                  <a:lnTo>
                    <a:pt x="134" y="24"/>
                  </a:lnTo>
                  <a:lnTo>
                    <a:pt x="144" y="38"/>
                  </a:lnTo>
                  <a:lnTo>
                    <a:pt x="150" y="52"/>
                  </a:lnTo>
                  <a:lnTo>
                    <a:pt x="156" y="66"/>
                  </a:lnTo>
                  <a:lnTo>
                    <a:pt x="156" y="84"/>
                  </a:lnTo>
                  <a:lnTo>
                    <a:pt x="156" y="84"/>
                  </a:lnTo>
                  <a:lnTo>
                    <a:pt x="156" y="100"/>
                  </a:lnTo>
                  <a:lnTo>
                    <a:pt x="150" y="116"/>
                  </a:lnTo>
                  <a:lnTo>
                    <a:pt x="144" y="130"/>
                  </a:lnTo>
                  <a:lnTo>
                    <a:pt x="134" y="142"/>
                  </a:lnTo>
                  <a:lnTo>
                    <a:pt x="122" y="152"/>
                  </a:lnTo>
                  <a:lnTo>
                    <a:pt x="108" y="160"/>
                  </a:lnTo>
                  <a:lnTo>
                    <a:pt x="94" y="166"/>
                  </a:lnTo>
                  <a:lnTo>
                    <a:pt x="78" y="168"/>
                  </a:lnTo>
                  <a:lnTo>
                    <a:pt x="78" y="168"/>
                  </a:lnTo>
                  <a:close/>
                  <a:moveTo>
                    <a:pt x="78" y="18"/>
                  </a:moveTo>
                  <a:lnTo>
                    <a:pt x="78" y="18"/>
                  </a:lnTo>
                  <a:lnTo>
                    <a:pt x="66" y="20"/>
                  </a:lnTo>
                  <a:lnTo>
                    <a:pt x="56" y="24"/>
                  </a:lnTo>
                  <a:lnTo>
                    <a:pt x="44" y="30"/>
                  </a:lnTo>
                  <a:lnTo>
                    <a:pt x="36" y="38"/>
                  </a:lnTo>
                  <a:lnTo>
                    <a:pt x="28" y="48"/>
                  </a:lnTo>
                  <a:lnTo>
                    <a:pt x="24" y="58"/>
                  </a:lnTo>
                  <a:lnTo>
                    <a:pt x="20" y="70"/>
                  </a:lnTo>
                  <a:lnTo>
                    <a:pt x="18" y="84"/>
                  </a:lnTo>
                  <a:lnTo>
                    <a:pt x="18" y="84"/>
                  </a:lnTo>
                  <a:lnTo>
                    <a:pt x="20" y="96"/>
                  </a:lnTo>
                  <a:lnTo>
                    <a:pt x="24" y="110"/>
                  </a:lnTo>
                  <a:lnTo>
                    <a:pt x="28" y="120"/>
                  </a:lnTo>
                  <a:lnTo>
                    <a:pt x="36" y="130"/>
                  </a:lnTo>
                  <a:lnTo>
                    <a:pt x="44" y="138"/>
                  </a:lnTo>
                  <a:lnTo>
                    <a:pt x="56" y="144"/>
                  </a:lnTo>
                  <a:lnTo>
                    <a:pt x="66" y="148"/>
                  </a:lnTo>
                  <a:lnTo>
                    <a:pt x="78" y="150"/>
                  </a:lnTo>
                  <a:lnTo>
                    <a:pt x="78" y="150"/>
                  </a:lnTo>
                  <a:lnTo>
                    <a:pt x="90" y="148"/>
                  </a:lnTo>
                  <a:lnTo>
                    <a:pt x="102" y="144"/>
                  </a:lnTo>
                  <a:lnTo>
                    <a:pt x="112" y="138"/>
                  </a:lnTo>
                  <a:lnTo>
                    <a:pt x="122" y="130"/>
                  </a:lnTo>
                  <a:lnTo>
                    <a:pt x="128" y="120"/>
                  </a:lnTo>
                  <a:lnTo>
                    <a:pt x="134" y="110"/>
                  </a:lnTo>
                  <a:lnTo>
                    <a:pt x="138" y="96"/>
                  </a:lnTo>
                  <a:lnTo>
                    <a:pt x="138" y="84"/>
                  </a:lnTo>
                  <a:lnTo>
                    <a:pt x="138" y="84"/>
                  </a:lnTo>
                  <a:lnTo>
                    <a:pt x="138" y="70"/>
                  </a:lnTo>
                  <a:lnTo>
                    <a:pt x="134" y="58"/>
                  </a:lnTo>
                  <a:lnTo>
                    <a:pt x="128" y="48"/>
                  </a:lnTo>
                  <a:lnTo>
                    <a:pt x="122" y="38"/>
                  </a:lnTo>
                  <a:lnTo>
                    <a:pt x="112" y="30"/>
                  </a:lnTo>
                  <a:lnTo>
                    <a:pt x="102" y="24"/>
                  </a:lnTo>
                  <a:lnTo>
                    <a:pt x="90" y="20"/>
                  </a:lnTo>
                  <a:lnTo>
                    <a:pt x="78" y="18"/>
                  </a:lnTo>
                  <a:lnTo>
                    <a:pt x="7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834812014"/>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3077766"/>
          </a:xfrm>
          <a:prstGeom prst="rect">
            <a:avLst/>
          </a:prstGeom>
          <a:noFill/>
        </p:spPr>
        <p:txBody>
          <a:bodyPr wrap="square" rtlCol="0">
            <a:spAutoFit/>
          </a:bodyPr>
          <a:lstStyle/>
          <a:p>
            <a:r>
              <a:rPr lang="pt-BR" sz="2400" b="1" dirty="0">
                <a:solidFill>
                  <a:srgbClr val="35FFFF"/>
                </a:solidFill>
              </a:rPr>
              <a:t>Conclusão (1/5)</a:t>
            </a:r>
          </a:p>
          <a:p>
            <a:endParaRPr lang="pt-BR" sz="2400" b="1" dirty="0">
              <a:solidFill>
                <a:schemeClr val="accent5">
                  <a:lumMod val="60000"/>
                  <a:lumOff val="40000"/>
                </a:schemeClr>
              </a:solidFill>
            </a:endParaRPr>
          </a:p>
          <a:p>
            <a:endParaRPr lang="pt-BR" b="1" dirty="0">
              <a:solidFill>
                <a:schemeClr val="tx2"/>
              </a:solidFill>
            </a:endParaRPr>
          </a:p>
          <a:p>
            <a:pPr algn="just"/>
            <a:r>
              <a:rPr lang="pt-BR" sz="1600" dirty="0">
                <a:solidFill>
                  <a:schemeClr val="tx2"/>
                </a:solidFill>
              </a:rPr>
              <a:t>Este trabalho objetivou definir um modelo preditivo que fosse confiável ao inferir novos "cavalos" para avaliar se o mesmo, dado seu histórico de doença e saúde, morreria, sobreviveria ou deveria sofrer eutanásia.</a:t>
            </a:r>
          </a:p>
          <a:p>
            <a:pPr algn="just"/>
            <a:r>
              <a:rPr lang="pt-BR" sz="1600" dirty="0">
                <a:solidFill>
                  <a:schemeClr val="tx2"/>
                </a:solidFill>
              </a:rPr>
              <a:t>Pelo caso possuir saídas conhecidas, foram utilizados algoritmos de </a:t>
            </a:r>
            <a:r>
              <a:rPr lang="pt-BR" sz="1600" dirty="0" err="1">
                <a:solidFill>
                  <a:schemeClr val="tx2"/>
                </a:solidFill>
              </a:rPr>
              <a:t>Machine</a:t>
            </a:r>
            <a:r>
              <a:rPr lang="pt-BR" sz="1600" dirty="0">
                <a:solidFill>
                  <a:schemeClr val="tx2"/>
                </a:solidFill>
              </a:rPr>
              <a:t> Learning supervisionados (onde o rótulo é conhecido).</a:t>
            </a:r>
          </a:p>
          <a:p>
            <a:pPr algn="just"/>
            <a:r>
              <a:rPr lang="pt-BR" sz="1600" dirty="0">
                <a:solidFill>
                  <a:schemeClr val="tx2"/>
                </a:solidFill>
              </a:rPr>
              <a:t>A ordem do trabalho seguiu com a Análise Exploratória, seguido do Pré-processamento da base de treino, onde foi possível analisar os atributos mais relevantes para definição e comparação de modelos preditivos e criar certa intimidade com os dados e a correlação entre os atributos.</a:t>
            </a:r>
          </a:p>
          <a:p>
            <a:pPr algn="just"/>
            <a:endParaRPr lang="pt-BR" sz="1600" dirty="0">
              <a:solidFill>
                <a:schemeClr val="tx2"/>
              </a:solidFill>
            </a:endParaRPr>
          </a:p>
          <a:p>
            <a:pPr algn="just"/>
            <a:r>
              <a:rPr lang="pt-BR" sz="1600" dirty="0">
                <a:solidFill>
                  <a:schemeClr val="tx2"/>
                </a:solidFill>
              </a:rPr>
              <a:t>A metodologia baseou-se em 3 estratégias apresentados nos slides a seguir.</a:t>
            </a:r>
          </a:p>
        </p:txBody>
      </p:sp>
      <p:sp>
        <p:nvSpPr>
          <p:cNvPr id="46" name="Rectangle 45">
            <a:extLst>
              <a:ext uri="{FF2B5EF4-FFF2-40B4-BE49-F238E27FC236}">
                <a16:creationId xmlns:a16="http://schemas.microsoft.com/office/drawing/2014/main" id="{1BE47693-CD0F-46AB-8E1A-224B482FB0BF}"/>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47" name="Rectangle 46">
            <a:hlinkClick r:id="rId2" action="ppaction://hlinksldjump"/>
            <a:extLst>
              <a:ext uri="{FF2B5EF4-FFF2-40B4-BE49-F238E27FC236}">
                <a16:creationId xmlns:a16="http://schemas.microsoft.com/office/drawing/2014/main" id="{9A275E18-90FB-4FB0-B3B1-4DF4B1E176C8}"/>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48" name="Rectangle 47">
            <a:hlinkClick r:id="rId3" action="ppaction://hlinksldjump"/>
            <a:extLst>
              <a:ext uri="{FF2B5EF4-FFF2-40B4-BE49-F238E27FC236}">
                <a16:creationId xmlns:a16="http://schemas.microsoft.com/office/drawing/2014/main" id="{989B77FF-6F8A-4E9C-A180-309C041AC8CF}"/>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49" name="Rectangle 48">
            <a:hlinkClick r:id="rId4" action="ppaction://hlinksldjump"/>
            <a:extLst>
              <a:ext uri="{FF2B5EF4-FFF2-40B4-BE49-F238E27FC236}">
                <a16:creationId xmlns:a16="http://schemas.microsoft.com/office/drawing/2014/main" id="{95E62610-0A33-4F70-95F6-AD12799B1893}"/>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4. Visão Geral</a:t>
            </a:r>
          </a:p>
          <a:p>
            <a:pPr algn="ctr"/>
            <a:r>
              <a:rPr lang="pt-BR" sz="1400" dirty="0">
                <a:solidFill>
                  <a:schemeClr val="accent5">
                    <a:lumMod val="60000"/>
                    <a:lumOff val="40000"/>
                  </a:schemeClr>
                </a:solidFill>
                <a:latin typeface="EYInterstate Light" panose="02000506000000020004" pitchFamily="2" charset="0"/>
              </a:rPr>
              <a:t>do Código</a:t>
            </a:r>
          </a:p>
        </p:txBody>
      </p:sp>
      <p:sp>
        <p:nvSpPr>
          <p:cNvPr id="73" name="Rectangle 72">
            <a:hlinkClick r:id="rId4" action="ppaction://hlinksldjump"/>
            <a:extLst>
              <a:ext uri="{FF2B5EF4-FFF2-40B4-BE49-F238E27FC236}">
                <a16:creationId xmlns:a16="http://schemas.microsoft.com/office/drawing/2014/main" id="{0AF53CFD-6EA4-4271-99AB-53EB5E92FC53}"/>
              </a:ext>
            </a:extLst>
          </p:cNvPr>
          <p:cNvSpPr/>
          <p:nvPr/>
        </p:nvSpPr>
        <p:spPr>
          <a:xfrm>
            <a:off x="9754800" y="-60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5. Conclusão</a:t>
            </a:r>
          </a:p>
        </p:txBody>
      </p:sp>
      <p:grpSp>
        <p:nvGrpSpPr>
          <p:cNvPr id="65" name="Group 64">
            <a:extLst>
              <a:ext uri="{FF2B5EF4-FFF2-40B4-BE49-F238E27FC236}">
                <a16:creationId xmlns:a16="http://schemas.microsoft.com/office/drawing/2014/main" id="{7B12FD6A-E2C8-44B1-B907-81E1335C2EC6}"/>
              </a:ext>
            </a:extLst>
          </p:cNvPr>
          <p:cNvGrpSpPr/>
          <p:nvPr/>
        </p:nvGrpSpPr>
        <p:grpSpPr>
          <a:xfrm>
            <a:off x="11052217" y="5710472"/>
            <a:ext cx="664420" cy="811110"/>
            <a:chOff x="10674350" y="3859213"/>
            <a:chExt cx="977900" cy="1193800"/>
          </a:xfrm>
        </p:grpSpPr>
        <p:sp>
          <p:nvSpPr>
            <p:cNvPr id="66" name="Freeform 208">
              <a:extLst>
                <a:ext uri="{FF2B5EF4-FFF2-40B4-BE49-F238E27FC236}">
                  <a16:creationId xmlns:a16="http://schemas.microsoft.com/office/drawing/2014/main" id="{F0CA6AF0-7B52-4DE7-9A3B-AF6F49C1CFA7}"/>
                </a:ext>
              </a:extLst>
            </p:cNvPr>
            <p:cNvSpPr>
              <a:spLocks noEditPoints="1"/>
            </p:cNvSpPr>
            <p:nvPr/>
          </p:nvSpPr>
          <p:spPr bwMode="auto">
            <a:xfrm>
              <a:off x="11195050" y="4481513"/>
              <a:ext cx="457200" cy="488950"/>
            </a:xfrm>
            <a:custGeom>
              <a:avLst/>
              <a:gdLst>
                <a:gd name="T0" fmla="*/ 116 w 288"/>
                <a:gd name="T1" fmla="*/ 308 h 308"/>
                <a:gd name="T2" fmla="*/ 112 w 288"/>
                <a:gd name="T3" fmla="*/ 268 h 308"/>
                <a:gd name="T4" fmla="*/ 62 w 288"/>
                <a:gd name="T5" fmla="*/ 284 h 308"/>
                <a:gd name="T6" fmla="*/ 48 w 288"/>
                <a:gd name="T7" fmla="*/ 210 h 308"/>
                <a:gd name="T8" fmla="*/ 42 w 288"/>
                <a:gd name="T9" fmla="*/ 198 h 308"/>
                <a:gd name="T10" fmla="*/ 0 w 288"/>
                <a:gd name="T11" fmla="*/ 184 h 308"/>
                <a:gd name="T12" fmla="*/ 38 w 288"/>
                <a:gd name="T13" fmla="*/ 120 h 308"/>
                <a:gd name="T14" fmla="*/ 42 w 288"/>
                <a:gd name="T15" fmla="*/ 108 h 308"/>
                <a:gd name="T16" fmla="*/ 24 w 288"/>
                <a:gd name="T17" fmla="*/ 66 h 308"/>
                <a:gd name="T18" fmla="*/ 92 w 288"/>
                <a:gd name="T19" fmla="*/ 50 h 308"/>
                <a:gd name="T20" fmla="*/ 112 w 288"/>
                <a:gd name="T21" fmla="*/ 40 h 308"/>
                <a:gd name="T22" fmla="*/ 172 w 288"/>
                <a:gd name="T23" fmla="*/ 0 h 308"/>
                <a:gd name="T24" fmla="*/ 176 w 288"/>
                <a:gd name="T25" fmla="*/ 40 h 308"/>
                <a:gd name="T26" fmla="*/ 196 w 288"/>
                <a:gd name="T27" fmla="*/ 50 h 308"/>
                <a:gd name="T28" fmla="*/ 266 w 288"/>
                <a:gd name="T29" fmla="*/ 66 h 308"/>
                <a:gd name="T30" fmla="*/ 242 w 288"/>
                <a:gd name="T31" fmla="*/ 98 h 308"/>
                <a:gd name="T32" fmla="*/ 250 w 288"/>
                <a:gd name="T33" fmla="*/ 120 h 308"/>
                <a:gd name="T34" fmla="*/ 288 w 288"/>
                <a:gd name="T35" fmla="*/ 184 h 308"/>
                <a:gd name="T36" fmla="*/ 250 w 288"/>
                <a:gd name="T37" fmla="*/ 188 h 308"/>
                <a:gd name="T38" fmla="*/ 242 w 288"/>
                <a:gd name="T39" fmla="*/ 210 h 308"/>
                <a:gd name="T40" fmla="*/ 226 w 288"/>
                <a:gd name="T41" fmla="*/ 284 h 308"/>
                <a:gd name="T42" fmla="*/ 196 w 288"/>
                <a:gd name="T43" fmla="*/ 258 h 308"/>
                <a:gd name="T44" fmla="*/ 172 w 288"/>
                <a:gd name="T45" fmla="*/ 308 h 308"/>
                <a:gd name="T46" fmla="*/ 156 w 288"/>
                <a:gd name="T47" fmla="*/ 290 h 308"/>
                <a:gd name="T48" fmla="*/ 166 w 288"/>
                <a:gd name="T49" fmla="*/ 252 h 308"/>
                <a:gd name="T50" fmla="*/ 180 w 288"/>
                <a:gd name="T51" fmla="*/ 246 h 308"/>
                <a:gd name="T52" fmla="*/ 198 w 288"/>
                <a:gd name="T53" fmla="*/ 236 h 308"/>
                <a:gd name="T54" fmla="*/ 242 w 288"/>
                <a:gd name="T55" fmla="*/ 240 h 308"/>
                <a:gd name="T56" fmla="*/ 224 w 288"/>
                <a:gd name="T57" fmla="*/ 206 h 308"/>
                <a:gd name="T58" fmla="*/ 230 w 288"/>
                <a:gd name="T59" fmla="*/ 192 h 308"/>
                <a:gd name="T60" fmla="*/ 236 w 288"/>
                <a:gd name="T61" fmla="*/ 170 h 308"/>
                <a:gd name="T62" fmla="*/ 270 w 288"/>
                <a:gd name="T63" fmla="*/ 140 h 308"/>
                <a:gd name="T64" fmla="*/ 234 w 288"/>
                <a:gd name="T65" fmla="*/ 130 h 308"/>
                <a:gd name="T66" fmla="*/ 230 w 288"/>
                <a:gd name="T67" fmla="*/ 116 h 308"/>
                <a:gd name="T68" fmla="*/ 220 w 288"/>
                <a:gd name="T69" fmla="*/ 96 h 308"/>
                <a:gd name="T70" fmla="*/ 226 w 288"/>
                <a:gd name="T71" fmla="*/ 48 h 308"/>
                <a:gd name="T72" fmla="*/ 192 w 288"/>
                <a:gd name="T73" fmla="*/ 68 h 308"/>
                <a:gd name="T74" fmla="*/ 180 w 288"/>
                <a:gd name="T75" fmla="*/ 60 h 308"/>
                <a:gd name="T76" fmla="*/ 160 w 288"/>
                <a:gd name="T77" fmla="*/ 54 h 308"/>
                <a:gd name="T78" fmla="*/ 132 w 288"/>
                <a:gd name="T79" fmla="*/ 18 h 308"/>
                <a:gd name="T80" fmla="*/ 124 w 288"/>
                <a:gd name="T81" fmla="*/ 56 h 308"/>
                <a:gd name="T82" fmla="*/ 110 w 288"/>
                <a:gd name="T83" fmla="*/ 60 h 308"/>
                <a:gd name="T84" fmla="*/ 90 w 288"/>
                <a:gd name="T85" fmla="*/ 72 h 308"/>
                <a:gd name="T86" fmla="*/ 46 w 288"/>
                <a:gd name="T87" fmla="*/ 66 h 308"/>
                <a:gd name="T88" fmla="*/ 66 w 288"/>
                <a:gd name="T89" fmla="*/ 100 h 308"/>
                <a:gd name="T90" fmla="*/ 60 w 288"/>
                <a:gd name="T91" fmla="*/ 116 h 308"/>
                <a:gd name="T92" fmla="*/ 54 w 288"/>
                <a:gd name="T93" fmla="*/ 136 h 308"/>
                <a:gd name="T94" fmla="*/ 18 w 288"/>
                <a:gd name="T95" fmla="*/ 168 h 308"/>
                <a:gd name="T96" fmla="*/ 54 w 288"/>
                <a:gd name="T97" fmla="*/ 178 h 308"/>
                <a:gd name="T98" fmla="*/ 60 w 288"/>
                <a:gd name="T99" fmla="*/ 192 h 308"/>
                <a:gd name="T100" fmla="*/ 68 w 288"/>
                <a:gd name="T101" fmla="*/ 212 h 308"/>
                <a:gd name="T102" fmla="*/ 64 w 288"/>
                <a:gd name="T103" fmla="*/ 260 h 308"/>
                <a:gd name="T104" fmla="*/ 96 w 288"/>
                <a:gd name="T105" fmla="*/ 240 h 308"/>
                <a:gd name="T106" fmla="*/ 110 w 288"/>
                <a:gd name="T107" fmla="*/ 246 h 308"/>
                <a:gd name="T108" fmla="*/ 130 w 288"/>
                <a:gd name="T109" fmla="*/ 252 h 308"/>
                <a:gd name="T110" fmla="*/ 280 w 288"/>
                <a:gd name="T111" fmla="*/ 176 h 308"/>
                <a:gd name="T112" fmla="*/ 280 w 288"/>
                <a:gd name="T113" fmla="*/ 176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8" h="308">
                  <a:moveTo>
                    <a:pt x="172" y="308"/>
                  </a:moveTo>
                  <a:lnTo>
                    <a:pt x="116" y="308"/>
                  </a:lnTo>
                  <a:lnTo>
                    <a:pt x="112" y="268"/>
                  </a:lnTo>
                  <a:lnTo>
                    <a:pt x="112" y="268"/>
                  </a:lnTo>
                  <a:lnTo>
                    <a:pt x="92" y="258"/>
                  </a:lnTo>
                  <a:lnTo>
                    <a:pt x="62" y="284"/>
                  </a:lnTo>
                  <a:lnTo>
                    <a:pt x="24" y="242"/>
                  </a:lnTo>
                  <a:lnTo>
                    <a:pt x="48" y="210"/>
                  </a:lnTo>
                  <a:lnTo>
                    <a:pt x="48" y="210"/>
                  </a:lnTo>
                  <a:lnTo>
                    <a:pt x="42" y="198"/>
                  </a:lnTo>
                  <a:lnTo>
                    <a:pt x="38" y="188"/>
                  </a:lnTo>
                  <a:lnTo>
                    <a:pt x="0" y="184"/>
                  </a:lnTo>
                  <a:lnTo>
                    <a:pt x="0" y="124"/>
                  </a:lnTo>
                  <a:lnTo>
                    <a:pt x="38" y="120"/>
                  </a:lnTo>
                  <a:lnTo>
                    <a:pt x="38" y="120"/>
                  </a:lnTo>
                  <a:lnTo>
                    <a:pt x="42" y="108"/>
                  </a:lnTo>
                  <a:lnTo>
                    <a:pt x="48" y="98"/>
                  </a:lnTo>
                  <a:lnTo>
                    <a:pt x="24" y="66"/>
                  </a:lnTo>
                  <a:lnTo>
                    <a:pt x="62" y="24"/>
                  </a:lnTo>
                  <a:lnTo>
                    <a:pt x="92" y="50"/>
                  </a:lnTo>
                  <a:lnTo>
                    <a:pt x="92" y="50"/>
                  </a:lnTo>
                  <a:lnTo>
                    <a:pt x="112" y="40"/>
                  </a:lnTo>
                  <a:lnTo>
                    <a:pt x="116" y="0"/>
                  </a:lnTo>
                  <a:lnTo>
                    <a:pt x="172" y="0"/>
                  </a:lnTo>
                  <a:lnTo>
                    <a:pt x="176" y="40"/>
                  </a:lnTo>
                  <a:lnTo>
                    <a:pt x="176" y="40"/>
                  </a:lnTo>
                  <a:lnTo>
                    <a:pt x="186" y="44"/>
                  </a:lnTo>
                  <a:lnTo>
                    <a:pt x="196" y="50"/>
                  </a:lnTo>
                  <a:lnTo>
                    <a:pt x="226" y="24"/>
                  </a:lnTo>
                  <a:lnTo>
                    <a:pt x="266" y="66"/>
                  </a:lnTo>
                  <a:lnTo>
                    <a:pt x="242" y="98"/>
                  </a:lnTo>
                  <a:lnTo>
                    <a:pt x="242" y="98"/>
                  </a:lnTo>
                  <a:lnTo>
                    <a:pt x="246" y="108"/>
                  </a:lnTo>
                  <a:lnTo>
                    <a:pt x="250" y="120"/>
                  </a:lnTo>
                  <a:lnTo>
                    <a:pt x="288" y="124"/>
                  </a:lnTo>
                  <a:lnTo>
                    <a:pt x="288" y="184"/>
                  </a:lnTo>
                  <a:lnTo>
                    <a:pt x="250" y="188"/>
                  </a:lnTo>
                  <a:lnTo>
                    <a:pt x="250" y="188"/>
                  </a:lnTo>
                  <a:lnTo>
                    <a:pt x="246" y="198"/>
                  </a:lnTo>
                  <a:lnTo>
                    <a:pt x="242" y="210"/>
                  </a:lnTo>
                  <a:lnTo>
                    <a:pt x="266" y="242"/>
                  </a:lnTo>
                  <a:lnTo>
                    <a:pt x="226" y="284"/>
                  </a:lnTo>
                  <a:lnTo>
                    <a:pt x="196" y="258"/>
                  </a:lnTo>
                  <a:lnTo>
                    <a:pt x="196" y="258"/>
                  </a:lnTo>
                  <a:lnTo>
                    <a:pt x="176" y="268"/>
                  </a:lnTo>
                  <a:lnTo>
                    <a:pt x="172" y="308"/>
                  </a:lnTo>
                  <a:close/>
                  <a:moveTo>
                    <a:pt x="132" y="290"/>
                  </a:moveTo>
                  <a:lnTo>
                    <a:pt x="156" y="290"/>
                  </a:lnTo>
                  <a:lnTo>
                    <a:pt x="160" y="252"/>
                  </a:lnTo>
                  <a:lnTo>
                    <a:pt x="166" y="252"/>
                  </a:lnTo>
                  <a:lnTo>
                    <a:pt x="166" y="252"/>
                  </a:lnTo>
                  <a:lnTo>
                    <a:pt x="180" y="246"/>
                  </a:lnTo>
                  <a:lnTo>
                    <a:pt x="192" y="240"/>
                  </a:lnTo>
                  <a:lnTo>
                    <a:pt x="198" y="236"/>
                  </a:lnTo>
                  <a:lnTo>
                    <a:pt x="226" y="260"/>
                  </a:lnTo>
                  <a:lnTo>
                    <a:pt x="242" y="240"/>
                  </a:lnTo>
                  <a:lnTo>
                    <a:pt x="220" y="212"/>
                  </a:lnTo>
                  <a:lnTo>
                    <a:pt x="224" y="206"/>
                  </a:lnTo>
                  <a:lnTo>
                    <a:pt x="224" y="206"/>
                  </a:lnTo>
                  <a:lnTo>
                    <a:pt x="230" y="192"/>
                  </a:lnTo>
                  <a:lnTo>
                    <a:pt x="234" y="178"/>
                  </a:lnTo>
                  <a:lnTo>
                    <a:pt x="236" y="170"/>
                  </a:lnTo>
                  <a:lnTo>
                    <a:pt x="270" y="168"/>
                  </a:lnTo>
                  <a:lnTo>
                    <a:pt x="270" y="140"/>
                  </a:lnTo>
                  <a:lnTo>
                    <a:pt x="236" y="136"/>
                  </a:lnTo>
                  <a:lnTo>
                    <a:pt x="234" y="130"/>
                  </a:lnTo>
                  <a:lnTo>
                    <a:pt x="234" y="130"/>
                  </a:lnTo>
                  <a:lnTo>
                    <a:pt x="230" y="116"/>
                  </a:lnTo>
                  <a:lnTo>
                    <a:pt x="224" y="100"/>
                  </a:lnTo>
                  <a:lnTo>
                    <a:pt x="220" y="96"/>
                  </a:lnTo>
                  <a:lnTo>
                    <a:pt x="242" y="66"/>
                  </a:lnTo>
                  <a:lnTo>
                    <a:pt x="226" y="48"/>
                  </a:lnTo>
                  <a:lnTo>
                    <a:pt x="198" y="72"/>
                  </a:lnTo>
                  <a:lnTo>
                    <a:pt x="192" y="68"/>
                  </a:lnTo>
                  <a:lnTo>
                    <a:pt x="192" y="68"/>
                  </a:lnTo>
                  <a:lnTo>
                    <a:pt x="180" y="60"/>
                  </a:lnTo>
                  <a:lnTo>
                    <a:pt x="166" y="56"/>
                  </a:lnTo>
                  <a:lnTo>
                    <a:pt x="160" y="54"/>
                  </a:lnTo>
                  <a:lnTo>
                    <a:pt x="156" y="18"/>
                  </a:lnTo>
                  <a:lnTo>
                    <a:pt x="132" y="18"/>
                  </a:lnTo>
                  <a:lnTo>
                    <a:pt x="130" y="54"/>
                  </a:lnTo>
                  <a:lnTo>
                    <a:pt x="124" y="56"/>
                  </a:lnTo>
                  <a:lnTo>
                    <a:pt x="124" y="56"/>
                  </a:lnTo>
                  <a:lnTo>
                    <a:pt x="110" y="60"/>
                  </a:lnTo>
                  <a:lnTo>
                    <a:pt x="96" y="68"/>
                  </a:lnTo>
                  <a:lnTo>
                    <a:pt x="90" y="72"/>
                  </a:lnTo>
                  <a:lnTo>
                    <a:pt x="64" y="48"/>
                  </a:lnTo>
                  <a:lnTo>
                    <a:pt x="46" y="66"/>
                  </a:lnTo>
                  <a:lnTo>
                    <a:pt x="68" y="96"/>
                  </a:lnTo>
                  <a:lnTo>
                    <a:pt x="66" y="100"/>
                  </a:lnTo>
                  <a:lnTo>
                    <a:pt x="66" y="100"/>
                  </a:lnTo>
                  <a:lnTo>
                    <a:pt x="60" y="116"/>
                  </a:lnTo>
                  <a:lnTo>
                    <a:pt x="54" y="130"/>
                  </a:lnTo>
                  <a:lnTo>
                    <a:pt x="54" y="136"/>
                  </a:lnTo>
                  <a:lnTo>
                    <a:pt x="18" y="140"/>
                  </a:lnTo>
                  <a:lnTo>
                    <a:pt x="18" y="168"/>
                  </a:lnTo>
                  <a:lnTo>
                    <a:pt x="54" y="170"/>
                  </a:lnTo>
                  <a:lnTo>
                    <a:pt x="54" y="178"/>
                  </a:lnTo>
                  <a:lnTo>
                    <a:pt x="54" y="178"/>
                  </a:lnTo>
                  <a:lnTo>
                    <a:pt x="60" y="192"/>
                  </a:lnTo>
                  <a:lnTo>
                    <a:pt x="66" y="206"/>
                  </a:lnTo>
                  <a:lnTo>
                    <a:pt x="68" y="212"/>
                  </a:lnTo>
                  <a:lnTo>
                    <a:pt x="46" y="240"/>
                  </a:lnTo>
                  <a:lnTo>
                    <a:pt x="64" y="260"/>
                  </a:lnTo>
                  <a:lnTo>
                    <a:pt x="90" y="236"/>
                  </a:lnTo>
                  <a:lnTo>
                    <a:pt x="96" y="240"/>
                  </a:lnTo>
                  <a:lnTo>
                    <a:pt x="96" y="240"/>
                  </a:lnTo>
                  <a:lnTo>
                    <a:pt x="110" y="246"/>
                  </a:lnTo>
                  <a:lnTo>
                    <a:pt x="124" y="252"/>
                  </a:lnTo>
                  <a:lnTo>
                    <a:pt x="130" y="252"/>
                  </a:lnTo>
                  <a:lnTo>
                    <a:pt x="132" y="290"/>
                  </a:lnTo>
                  <a:close/>
                  <a:moveTo>
                    <a:pt x="280" y="176"/>
                  </a:moveTo>
                  <a:lnTo>
                    <a:pt x="280" y="176"/>
                  </a:lnTo>
                  <a:lnTo>
                    <a:pt x="280" y="17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Freeform 209">
              <a:extLst>
                <a:ext uri="{FF2B5EF4-FFF2-40B4-BE49-F238E27FC236}">
                  <a16:creationId xmlns:a16="http://schemas.microsoft.com/office/drawing/2014/main" id="{04542089-23D2-4572-BF55-A54530DD0FB8}"/>
                </a:ext>
              </a:extLst>
            </p:cNvPr>
            <p:cNvSpPr>
              <a:spLocks noEditPoints="1"/>
            </p:cNvSpPr>
            <p:nvPr/>
          </p:nvSpPr>
          <p:spPr bwMode="auto">
            <a:xfrm>
              <a:off x="10852150" y="3859213"/>
              <a:ext cx="409575" cy="180975"/>
            </a:xfrm>
            <a:custGeom>
              <a:avLst/>
              <a:gdLst>
                <a:gd name="T0" fmla="*/ 258 w 258"/>
                <a:gd name="T1" fmla="*/ 114 h 114"/>
                <a:gd name="T2" fmla="*/ 0 w 258"/>
                <a:gd name="T3" fmla="*/ 114 h 114"/>
                <a:gd name="T4" fmla="*/ 0 w 258"/>
                <a:gd name="T5" fmla="*/ 0 h 114"/>
                <a:gd name="T6" fmla="*/ 258 w 258"/>
                <a:gd name="T7" fmla="*/ 0 h 114"/>
                <a:gd name="T8" fmla="*/ 258 w 258"/>
                <a:gd name="T9" fmla="*/ 114 h 114"/>
                <a:gd name="T10" fmla="*/ 18 w 258"/>
                <a:gd name="T11" fmla="*/ 96 h 114"/>
                <a:gd name="T12" fmla="*/ 240 w 258"/>
                <a:gd name="T13" fmla="*/ 96 h 114"/>
                <a:gd name="T14" fmla="*/ 240 w 258"/>
                <a:gd name="T15" fmla="*/ 18 h 114"/>
                <a:gd name="T16" fmla="*/ 18 w 258"/>
                <a:gd name="T17" fmla="*/ 18 h 114"/>
                <a:gd name="T18" fmla="*/ 18 w 258"/>
                <a:gd name="T19"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114">
                  <a:moveTo>
                    <a:pt x="258" y="114"/>
                  </a:moveTo>
                  <a:lnTo>
                    <a:pt x="0" y="114"/>
                  </a:lnTo>
                  <a:lnTo>
                    <a:pt x="0" y="0"/>
                  </a:lnTo>
                  <a:lnTo>
                    <a:pt x="258" y="0"/>
                  </a:lnTo>
                  <a:lnTo>
                    <a:pt x="258" y="114"/>
                  </a:lnTo>
                  <a:close/>
                  <a:moveTo>
                    <a:pt x="18" y="96"/>
                  </a:moveTo>
                  <a:lnTo>
                    <a:pt x="240" y="96"/>
                  </a:lnTo>
                  <a:lnTo>
                    <a:pt x="240" y="18"/>
                  </a:lnTo>
                  <a:lnTo>
                    <a:pt x="18" y="18"/>
                  </a:lnTo>
                  <a:lnTo>
                    <a:pt x="18" y="9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Freeform 210">
              <a:extLst>
                <a:ext uri="{FF2B5EF4-FFF2-40B4-BE49-F238E27FC236}">
                  <a16:creationId xmlns:a16="http://schemas.microsoft.com/office/drawing/2014/main" id="{4DEA7A7D-21AC-4D48-9947-461FCC97C387}"/>
                </a:ext>
              </a:extLst>
            </p:cNvPr>
            <p:cNvSpPr>
              <a:spLocks/>
            </p:cNvSpPr>
            <p:nvPr/>
          </p:nvSpPr>
          <p:spPr bwMode="auto">
            <a:xfrm>
              <a:off x="10674350" y="3935413"/>
              <a:ext cx="765175" cy="1117600"/>
            </a:xfrm>
            <a:custGeom>
              <a:avLst/>
              <a:gdLst>
                <a:gd name="T0" fmla="*/ 482 w 482"/>
                <a:gd name="T1" fmla="*/ 704 h 704"/>
                <a:gd name="T2" fmla="*/ 0 w 482"/>
                <a:gd name="T3" fmla="*/ 704 h 704"/>
                <a:gd name="T4" fmla="*/ 0 w 482"/>
                <a:gd name="T5" fmla="*/ 0 h 704"/>
                <a:gd name="T6" fmla="*/ 120 w 482"/>
                <a:gd name="T7" fmla="*/ 0 h 704"/>
                <a:gd name="T8" fmla="*/ 120 w 482"/>
                <a:gd name="T9" fmla="*/ 18 h 704"/>
                <a:gd name="T10" fmla="*/ 18 w 482"/>
                <a:gd name="T11" fmla="*/ 18 h 704"/>
                <a:gd name="T12" fmla="*/ 18 w 482"/>
                <a:gd name="T13" fmla="*/ 686 h 704"/>
                <a:gd name="T14" fmla="*/ 464 w 482"/>
                <a:gd name="T15" fmla="*/ 686 h 704"/>
                <a:gd name="T16" fmla="*/ 464 w 482"/>
                <a:gd name="T17" fmla="*/ 644 h 704"/>
                <a:gd name="T18" fmla="*/ 482 w 482"/>
                <a:gd name="T19" fmla="*/ 644 h 704"/>
                <a:gd name="T20" fmla="*/ 482 w 482"/>
                <a:gd name="T21" fmla="*/ 70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2" h="704">
                  <a:moveTo>
                    <a:pt x="482" y="704"/>
                  </a:moveTo>
                  <a:lnTo>
                    <a:pt x="0" y="704"/>
                  </a:lnTo>
                  <a:lnTo>
                    <a:pt x="0" y="0"/>
                  </a:lnTo>
                  <a:lnTo>
                    <a:pt x="120" y="0"/>
                  </a:lnTo>
                  <a:lnTo>
                    <a:pt x="120" y="18"/>
                  </a:lnTo>
                  <a:lnTo>
                    <a:pt x="18" y="18"/>
                  </a:lnTo>
                  <a:lnTo>
                    <a:pt x="18" y="686"/>
                  </a:lnTo>
                  <a:lnTo>
                    <a:pt x="464" y="686"/>
                  </a:lnTo>
                  <a:lnTo>
                    <a:pt x="464" y="644"/>
                  </a:lnTo>
                  <a:lnTo>
                    <a:pt x="482" y="644"/>
                  </a:lnTo>
                  <a:lnTo>
                    <a:pt x="482" y="7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211">
              <a:extLst>
                <a:ext uri="{FF2B5EF4-FFF2-40B4-BE49-F238E27FC236}">
                  <a16:creationId xmlns:a16="http://schemas.microsoft.com/office/drawing/2014/main" id="{7837EDC4-AD31-478F-8EC5-30F604E76D9A}"/>
                </a:ext>
              </a:extLst>
            </p:cNvPr>
            <p:cNvSpPr>
              <a:spLocks/>
            </p:cNvSpPr>
            <p:nvPr/>
          </p:nvSpPr>
          <p:spPr bwMode="auto">
            <a:xfrm>
              <a:off x="11245850" y="3935413"/>
              <a:ext cx="193675" cy="558800"/>
            </a:xfrm>
            <a:custGeom>
              <a:avLst/>
              <a:gdLst>
                <a:gd name="T0" fmla="*/ 122 w 122"/>
                <a:gd name="T1" fmla="*/ 352 h 352"/>
                <a:gd name="T2" fmla="*/ 104 w 122"/>
                <a:gd name="T3" fmla="*/ 352 h 352"/>
                <a:gd name="T4" fmla="*/ 104 w 122"/>
                <a:gd name="T5" fmla="*/ 18 h 352"/>
                <a:gd name="T6" fmla="*/ 0 w 122"/>
                <a:gd name="T7" fmla="*/ 18 h 352"/>
                <a:gd name="T8" fmla="*/ 0 w 122"/>
                <a:gd name="T9" fmla="*/ 0 h 352"/>
                <a:gd name="T10" fmla="*/ 122 w 122"/>
                <a:gd name="T11" fmla="*/ 0 h 352"/>
                <a:gd name="T12" fmla="*/ 122 w 122"/>
                <a:gd name="T13" fmla="*/ 352 h 352"/>
              </a:gdLst>
              <a:ahLst/>
              <a:cxnLst>
                <a:cxn ang="0">
                  <a:pos x="T0" y="T1"/>
                </a:cxn>
                <a:cxn ang="0">
                  <a:pos x="T2" y="T3"/>
                </a:cxn>
                <a:cxn ang="0">
                  <a:pos x="T4" y="T5"/>
                </a:cxn>
                <a:cxn ang="0">
                  <a:pos x="T6" y="T7"/>
                </a:cxn>
                <a:cxn ang="0">
                  <a:pos x="T8" y="T9"/>
                </a:cxn>
                <a:cxn ang="0">
                  <a:pos x="T10" y="T11"/>
                </a:cxn>
                <a:cxn ang="0">
                  <a:pos x="T12" y="T13"/>
                </a:cxn>
              </a:cxnLst>
              <a:rect l="0" t="0" r="r" b="b"/>
              <a:pathLst>
                <a:path w="122" h="352">
                  <a:moveTo>
                    <a:pt x="122" y="352"/>
                  </a:moveTo>
                  <a:lnTo>
                    <a:pt x="104" y="352"/>
                  </a:lnTo>
                  <a:lnTo>
                    <a:pt x="104" y="18"/>
                  </a:lnTo>
                  <a:lnTo>
                    <a:pt x="0" y="18"/>
                  </a:lnTo>
                  <a:lnTo>
                    <a:pt x="0" y="0"/>
                  </a:lnTo>
                  <a:lnTo>
                    <a:pt x="122" y="0"/>
                  </a:lnTo>
                  <a:lnTo>
                    <a:pt x="122" y="35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0" name="Rectangle 212">
              <a:extLst>
                <a:ext uri="{FF2B5EF4-FFF2-40B4-BE49-F238E27FC236}">
                  <a16:creationId xmlns:a16="http://schemas.microsoft.com/office/drawing/2014/main" id="{FCBB2578-4098-4B22-A175-22980DEA2305}"/>
                </a:ext>
              </a:extLst>
            </p:cNvPr>
            <p:cNvSpPr>
              <a:spLocks noChangeArrowheads="1"/>
            </p:cNvSpPr>
            <p:nvPr/>
          </p:nvSpPr>
          <p:spPr bwMode="auto">
            <a:xfrm>
              <a:off x="10966450" y="3935413"/>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213">
              <a:extLst>
                <a:ext uri="{FF2B5EF4-FFF2-40B4-BE49-F238E27FC236}">
                  <a16:creationId xmlns:a16="http://schemas.microsoft.com/office/drawing/2014/main" id="{F92533C4-2608-4651-B3FC-3CF3F5A553F6}"/>
                </a:ext>
              </a:extLst>
            </p:cNvPr>
            <p:cNvSpPr>
              <a:spLocks/>
            </p:cNvSpPr>
            <p:nvPr/>
          </p:nvSpPr>
          <p:spPr bwMode="auto">
            <a:xfrm>
              <a:off x="10763250" y="4164013"/>
              <a:ext cx="168275" cy="130175"/>
            </a:xfrm>
            <a:custGeom>
              <a:avLst/>
              <a:gdLst>
                <a:gd name="T0" fmla="*/ 42 w 106"/>
                <a:gd name="T1" fmla="*/ 82 h 82"/>
                <a:gd name="T2" fmla="*/ 0 w 106"/>
                <a:gd name="T3" fmla="*/ 38 h 82"/>
                <a:gd name="T4" fmla="*/ 14 w 106"/>
                <a:gd name="T5" fmla="*/ 26 h 82"/>
                <a:gd name="T6" fmla="*/ 42 w 106"/>
                <a:gd name="T7" fmla="*/ 56 h 82"/>
                <a:gd name="T8" fmla="*/ 92 w 106"/>
                <a:gd name="T9" fmla="*/ 0 h 82"/>
                <a:gd name="T10" fmla="*/ 106 w 106"/>
                <a:gd name="T11" fmla="*/ 14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6"/>
                  </a:lnTo>
                  <a:lnTo>
                    <a:pt x="42" y="56"/>
                  </a:lnTo>
                  <a:lnTo>
                    <a:pt x="92" y="0"/>
                  </a:lnTo>
                  <a:lnTo>
                    <a:pt x="106" y="14"/>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214">
              <a:extLst>
                <a:ext uri="{FF2B5EF4-FFF2-40B4-BE49-F238E27FC236}">
                  <a16:creationId xmlns:a16="http://schemas.microsoft.com/office/drawing/2014/main" id="{FB1D3BA0-CA88-4245-93B9-51D8C1105E2A}"/>
                </a:ext>
              </a:extLst>
            </p:cNvPr>
            <p:cNvSpPr>
              <a:spLocks/>
            </p:cNvSpPr>
            <p:nvPr/>
          </p:nvSpPr>
          <p:spPr bwMode="auto">
            <a:xfrm>
              <a:off x="10763250" y="4367213"/>
              <a:ext cx="168275" cy="130175"/>
            </a:xfrm>
            <a:custGeom>
              <a:avLst/>
              <a:gdLst>
                <a:gd name="T0" fmla="*/ 42 w 106"/>
                <a:gd name="T1" fmla="*/ 82 h 82"/>
                <a:gd name="T2" fmla="*/ 0 w 106"/>
                <a:gd name="T3" fmla="*/ 36 h 82"/>
                <a:gd name="T4" fmla="*/ 14 w 106"/>
                <a:gd name="T5" fmla="*/ 24 h 82"/>
                <a:gd name="T6" fmla="*/ 42 w 106"/>
                <a:gd name="T7" fmla="*/ 54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6"/>
                  </a:lnTo>
                  <a:lnTo>
                    <a:pt x="14" y="24"/>
                  </a:lnTo>
                  <a:lnTo>
                    <a:pt x="42" y="54"/>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4" name="Freeform 215">
              <a:extLst>
                <a:ext uri="{FF2B5EF4-FFF2-40B4-BE49-F238E27FC236}">
                  <a16:creationId xmlns:a16="http://schemas.microsoft.com/office/drawing/2014/main" id="{51D23007-8524-4B71-8245-5314F51D19B3}"/>
                </a:ext>
              </a:extLst>
            </p:cNvPr>
            <p:cNvSpPr>
              <a:spLocks/>
            </p:cNvSpPr>
            <p:nvPr/>
          </p:nvSpPr>
          <p:spPr bwMode="auto">
            <a:xfrm>
              <a:off x="10763250" y="4570413"/>
              <a:ext cx="168275" cy="127000"/>
            </a:xfrm>
            <a:custGeom>
              <a:avLst/>
              <a:gdLst>
                <a:gd name="T0" fmla="*/ 42 w 106"/>
                <a:gd name="T1" fmla="*/ 80 h 80"/>
                <a:gd name="T2" fmla="*/ 0 w 106"/>
                <a:gd name="T3" fmla="*/ 36 h 80"/>
                <a:gd name="T4" fmla="*/ 14 w 106"/>
                <a:gd name="T5" fmla="*/ 24 h 80"/>
                <a:gd name="T6" fmla="*/ 42 w 106"/>
                <a:gd name="T7" fmla="*/ 54 h 80"/>
                <a:gd name="T8" fmla="*/ 92 w 106"/>
                <a:gd name="T9" fmla="*/ 0 h 80"/>
                <a:gd name="T10" fmla="*/ 106 w 106"/>
                <a:gd name="T11" fmla="*/ 12 h 80"/>
                <a:gd name="T12" fmla="*/ 42 w 106"/>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106" h="80">
                  <a:moveTo>
                    <a:pt x="42" y="80"/>
                  </a:moveTo>
                  <a:lnTo>
                    <a:pt x="0" y="36"/>
                  </a:lnTo>
                  <a:lnTo>
                    <a:pt x="14" y="24"/>
                  </a:lnTo>
                  <a:lnTo>
                    <a:pt x="42" y="54"/>
                  </a:lnTo>
                  <a:lnTo>
                    <a:pt x="92" y="0"/>
                  </a:lnTo>
                  <a:lnTo>
                    <a:pt x="106" y="12"/>
                  </a:lnTo>
                  <a:lnTo>
                    <a:pt x="42" y="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Freeform 216">
              <a:extLst>
                <a:ext uri="{FF2B5EF4-FFF2-40B4-BE49-F238E27FC236}">
                  <a16:creationId xmlns:a16="http://schemas.microsoft.com/office/drawing/2014/main" id="{4109DCC9-A8D3-479E-A22E-8FD54DF00587}"/>
                </a:ext>
              </a:extLst>
            </p:cNvPr>
            <p:cNvSpPr>
              <a:spLocks/>
            </p:cNvSpPr>
            <p:nvPr/>
          </p:nvSpPr>
          <p:spPr bwMode="auto">
            <a:xfrm>
              <a:off x="10763250" y="4770438"/>
              <a:ext cx="168275" cy="130175"/>
            </a:xfrm>
            <a:custGeom>
              <a:avLst/>
              <a:gdLst>
                <a:gd name="T0" fmla="*/ 42 w 106"/>
                <a:gd name="T1" fmla="*/ 82 h 82"/>
                <a:gd name="T2" fmla="*/ 0 w 106"/>
                <a:gd name="T3" fmla="*/ 38 h 82"/>
                <a:gd name="T4" fmla="*/ 14 w 106"/>
                <a:gd name="T5" fmla="*/ 24 h 82"/>
                <a:gd name="T6" fmla="*/ 42 w 106"/>
                <a:gd name="T7" fmla="*/ 56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4"/>
                  </a:lnTo>
                  <a:lnTo>
                    <a:pt x="42" y="56"/>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Rectangle 217">
              <a:extLst>
                <a:ext uri="{FF2B5EF4-FFF2-40B4-BE49-F238E27FC236}">
                  <a16:creationId xmlns:a16="http://schemas.microsoft.com/office/drawing/2014/main" id="{9870E4D1-20D6-41F7-8B91-CF7C31A92F04}"/>
                </a:ext>
              </a:extLst>
            </p:cNvPr>
            <p:cNvSpPr>
              <a:spLocks noChangeArrowheads="1"/>
            </p:cNvSpPr>
            <p:nvPr/>
          </p:nvSpPr>
          <p:spPr bwMode="auto">
            <a:xfrm>
              <a:off x="10995025" y="42148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8" name="Rectangle 218">
              <a:extLst>
                <a:ext uri="{FF2B5EF4-FFF2-40B4-BE49-F238E27FC236}">
                  <a16:creationId xmlns:a16="http://schemas.microsoft.com/office/drawing/2014/main" id="{394A59F7-B80B-4F21-9A1A-F7FE40DB8106}"/>
                </a:ext>
              </a:extLst>
            </p:cNvPr>
            <p:cNvSpPr>
              <a:spLocks noChangeArrowheads="1"/>
            </p:cNvSpPr>
            <p:nvPr/>
          </p:nvSpPr>
          <p:spPr bwMode="auto">
            <a:xfrm>
              <a:off x="10995025" y="44180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1" name="Rectangle 219">
              <a:extLst>
                <a:ext uri="{FF2B5EF4-FFF2-40B4-BE49-F238E27FC236}">
                  <a16:creationId xmlns:a16="http://schemas.microsoft.com/office/drawing/2014/main" id="{8E24A978-4C88-4937-88E7-1D088A64B069}"/>
                </a:ext>
              </a:extLst>
            </p:cNvPr>
            <p:cNvSpPr>
              <a:spLocks noChangeArrowheads="1"/>
            </p:cNvSpPr>
            <p:nvPr/>
          </p:nvSpPr>
          <p:spPr bwMode="auto">
            <a:xfrm>
              <a:off x="10995025" y="46180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Rectangle 220">
              <a:extLst>
                <a:ext uri="{FF2B5EF4-FFF2-40B4-BE49-F238E27FC236}">
                  <a16:creationId xmlns:a16="http://schemas.microsoft.com/office/drawing/2014/main" id="{D9D488E4-8B64-47D9-8AAA-C482D2F7E2B3}"/>
                </a:ext>
              </a:extLst>
            </p:cNvPr>
            <p:cNvSpPr>
              <a:spLocks noChangeArrowheads="1"/>
            </p:cNvSpPr>
            <p:nvPr/>
          </p:nvSpPr>
          <p:spPr bwMode="auto">
            <a:xfrm>
              <a:off x="10995025" y="48212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3" name="Freeform 221">
              <a:extLst>
                <a:ext uri="{FF2B5EF4-FFF2-40B4-BE49-F238E27FC236}">
                  <a16:creationId xmlns:a16="http://schemas.microsoft.com/office/drawing/2014/main" id="{ED4FE5DA-C0A2-47A3-85E0-65D4098DA556}"/>
                </a:ext>
              </a:extLst>
            </p:cNvPr>
            <p:cNvSpPr>
              <a:spLocks noEditPoints="1"/>
            </p:cNvSpPr>
            <p:nvPr/>
          </p:nvSpPr>
          <p:spPr bwMode="auto">
            <a:xfrm>
              <a:off x="11299825" y="4592638"/>
              <a:ext cx="247650" cy="266700"/>
            </a:xfrm>
            <a:custGeom>
              <a:avLst/>
              <a:gdLst>
                <a:gd name="T0" fmla="*/ 78 w 156"/>
                <a:gd name="T1" fmla="*/ 168 h 168"/>
                <a:gd name="T2" fmla="*/ 48 w 156"/>
                <a:gd name="T3" fmla="*/ 160 h 168"/>
                <a:gd name="T4" fmla="*/ 24 w 156"/>
                <a:gd name="T5" fmla="*/ 142 h 168"/>
                <a:gd name="T6" fmla="*/ 6 w 156"/>
                <a:gd name="T7" fmla="*/ 116 h 168"/>
                <a:gd name="T8" fmla="*/ 0 w 156"/>
                <a:gd name="T9" fmla="*/ 84 h 168"/>
                <a:gd name="T10" fmla="*/ 2 w 156"/>
                <a:gd name="T11" fmla="*/ 66 h 168"/>
                <a:gd name="T12" fmla="*/ 14 w 156"/>
                <a:gd name="T13" fmla="*/ 38 h 168"/>
                <a:gd name="T14" fmla="*/ 34 w 156"/>
                <a:gd name="T15" fmla="*/ 14 h 168"/>
                <a:gd name="T16" fmla="*/ 62 w 156"/>
                <a:gd name="T17" fmla="*/ 2 h 168"/>
                <a:gd name="T18" fmla="*/ 78 w 156"/>
                <a:gd name="T19" fmla="*/ 0 h 168"/>
                <a:gd name="T20" fmla="*/ 108 w 156"/>
                <a:gd name="T21" fmla="*/ 6 h 168"/>
                <a:gd name="T22" fmla="*/ 134 w 156"/>
                <a:gd name="T23" fmla="*/ 24 h 168"/>
                <a:gd name="T24" fmla="*/ 150 w 156"/>
                <a:gd name="T25" fmla="*/ 52 h 168"/>
                <a:gd name="T26" fmla="*/ 156 w 156"/>
                <a:gd name="T27" fmla="*/ 84 h 168"/>
                <a:gd name="T28" fmla="*/ 156 w 156"/>
                <a:gd name="T29" fmla="*/ 100 h 168"/>
                <a:gd name="T30" fmla="*/ 144 w 156"/>
                <a:gd name="T31" fmla="*/ 130 h 168"/>
                <a:gd name="T32" fmla="*/ 122 w 156"/>
                <a:gd name="T33" fmla="*/ 152 h 168"/>
                <a:gd name="T34" fmla="*/ 94 w 156"/>
                <a:gd name="T35" fmla="*/ 166 h 168"/>
                <a:gd name="T36" fmla="*/ 78 w 156"/>
                <a:gd name="T37" fmla="*/ 168 h 168"/>
                <a:gd name="T38" fmla="*/ 78 w 156"/>
                <a:gd name="T39" fmla="*/ 18 h 168"/>
                <a:gd name="T40" fmla="*/ 56 w 156"/>
                <a:gd name="T41" fmla="*/ 24 h 168"/>
                <a:gd name="T42" fmla="*/ 36 w 156"/>
                <a:gd name="T43" fmla="*/ 38 h 168"/>
                <a:gd name="T44" fmla="*/ 24 w 156"/>
                <a:gd name="T45" fmla="*/ 58 h 168"/>
                <a:gd name="T46" fmla="*/ 18 w 156"/>
                <a:gd name="T47" fmla="*/ 84 h 168"/>
                <a:gd name="T48" fmla="*/ 20 w 156"/>
                <a:gd name="T49" fmla="*/ 96 h 168"/>
                <a:gd name="T50" fmla="*/ 28 w 156"/>
                <a:gd name="T51" fmla="*/ 120 h 168"/>
                <a:gd name="T52" fmla="*/ 44 w 156"/>
                <a:gd name="T53" fmla="*/ 138 h 168"/>
                <a:gd name="T54" fmla="*/ 66 w 156"/>
                <a:gd name="T55" fmla="*/ 148 h 168"/>
                <a:gd name="T56" fmla="*/ 78 w 156"/>
                <a:gd name="T57" fmla="*/ 150 h 168"/>
                <a:gd name="T58" fmla="*/ 102 w 156"/>
                <a:gd name="T59" fmla="*/ 144 h 168"/>
                <a:gd name="T60" fmla="*/ 122 w 156"/>
                <a:gd name="T61" fmla="*/ 130 h 168"/>
                <a:gd name="T62" fmla="*/ 134 w 156"/>
                <a:gd name="T63" fmla="*/ 110 h 168"/>
                <a:gd name="T64" fmla="*/ 138 w 156"/>
                <a:gd name="T65" fmla="*/ 84 h 168"/>
                <a:gd name="T66" fmla="*/ 138 w 156"/>
                <a:gd name="T67" fmla="*/ 70 h 168"/>
                <a:gd name="T68" fmla="*/ 128 w 156"/>
                <a:gd name="T69" fmla="*/ 48 h 168"/>
                <a:gd name="T70" fmla="*/ 112 w 156"/>
                <a:gd name="T71" fmla="*/ 30 h 168"/>
                <a:gd name="T72" fmla="*/ 90 w 156"/>
                <a:gd name="T73" fmla="*/ 20 h 168"/>
                <a:gd name="T74" fmla="*/ 78 w 156"/>
                <a:gd name="T75" fmla="*/ 1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6" h="168">
                  <a:moveTo>
                    <a:pt x="78" y="168"/>
                  </a:moveTo>
                  <a:lnTo>
                    <a:pt x="78" y="168"/>
                  </a:lnTo>
                  <a:lnTo>
                    <a:pt x="62" y="166"/>
                  </a:lnTo>
                  <a:lnTo>
                    <a:pt x="48" y="160"/>
                  </a:lnTo>
                  <a:lnTo>
                    <a:pt x="34" y="152"/>
                  </a:lnTo>
                  <a:lnTo>
                    <a:pt x="24" y="142"/>
                  </a:lnTo>
                  <a:lnTo>
                    <a:pt x="14" y="130"/>
                  </a:lnTo>
                  <a:lnTo>
                    <a:pt x="6" y="116"/>
                  </a:lnTo>
                  <a:lnTo>
                    <a:pt x="2" y="100"/>
                  </a:lnTo>
                  <a:lnTo>
                    <a:pt x="0" y="84"/>
                  </a:lnTo>
                  <a:lnTo>
                    <a:pt x="0" y="84"/>
                  </a:lnTo>
                  <a:lnTo>
                    <a:pt x="2" y="66"/>
                  </a:lnTo>
                  <a:lnTo>
                    <a:pt x="6" y="52"/>
                  </a:lnTo>
                  <a:lnTo>
                    <a:pt x="14" y="38"/>
                  </a:lnTo>
                  <a:lnTo>
                    <a:pt x="24" y="24"/>
                  </a:lnTo>
                  <a:lnTo>
                    <a:pt x="34" y="14"/>
                  </a:lnTo>
                  <a:lnTo>
                    <a:pt x="48" y="6"/>
                  </a:lnTo>
                  <a:lnTo>
                    <a:pt x="62" y="2"/>
                  </a:lnTo>
                  <a:lnTo>
                    <a:pt x="78" y="0"/>
                  </a:lnTo>
                  <a:lnTo>
                    <a:pt x="78" y="0"/>
                  </a:lnTo>
                  <a:lnTo>
                    <a:pt x="94" y="2"/>
                  </a:lnTo>
                  <a:lnTo>
                    <a:pt x="108" y="6"/>
                  </a:lnTo>
                  <a:lnTo>
                    <a:pt x="122" y="14"/>
                  </a:lnTo>
                  <a:lnTo>
                    <a:pt x="134" y="24"/>
                  </a:lnTo>
                  <a:lnTo>
                    <a:pt x="144" y="38"/>
                  </a:lnTo>
                  <a:lnTo>
                    <a:pt x="150" y="52"/>
                  </a:lnTo>
                  <a:lnTo>
                    <a:pt x="156" y="66"/>
                  </a:lnTo>
                  <a:lnTo>
                    <a:pt x="156" y="84"/>
                  </a:lnTo>
                  <a:lnTo>
                    <a:pt x="156" y="84"/>
                  </a:lnTo>
                  <a:lnTo>
                    <a:pt x="156" y="100"/>
                  </a:lnTo>
                  <a:lnTo>
                    <a:pt x="150" y="116"/>
                  </a:lnTo>
                  <a:lnTo>
                    <a:pt x="144" y="130"/>
                  </a:lnTo>
                  <a:lnTo>
                    <a:pt x="134" y="142"/>
                  </a:lnTo>
                  <a:lnTo>
                    <a:pt x="122" y="152"/>
                  </a:lnTo>
                  <a:lnTo>
                    <a:pt x="108" y="160"/>
                  </a:lnTo>
                  <a:lnTo>
                    <a:pt x="94" y="166"/>
                  </a:lnTo>
                  <a:lnTo>
                    <a:pt x="78" y="168"/>
                  </a:lnTo>
                  <a:lnTo>
                    <a:pt x="78" y="168"/>
                  </a:lnTo>
                  <a:close/>
                  <a:moveTo>
                    <a:pt x="78" y="18"/>
                  </a:moveTo>
                  <a:lnTo>
                    <a:pt x="78" y="18"/>
                  </a:lnTo>
                  <a:lnTo>
                    <a:pt x="66" y="20"/>
                  </a:lnTo>
                  <a:lnTo>
                    <a:pt x="56" y="24"/>
                  </a:lnTo>
                  <a:lnTo>
                    <a:pt x="44" y="30"/>
                  </a:lnTo>
                  <a:lnTo>
                    <a:pt x="36" y="38"/>
                  </a:lnTo>
                  <a:lnTo>
                    <a:pt x="28" y="48"/>
                  </a:lnTo>
                  <a:lnTo>
                    <a:pt x="24" y="58"/>
                  </a:lnTo>
                  <a:lnTo>
                    <a:pt x="20" y="70"/>
                  </a:lnTo>
                  <a:lnTo>
                    <a:pt x="18" y="84"/>
                  </a:lnTo>
                  <a:lnTo>
                    <a:pt x="18" y="84"/>
                  </a:lnTo>
                  <a:lnTo>
                    <a:pt x="20" y="96"/>
                  </a:lnTo>
                  <a:lnTo>
                    <a:pt x="24" y="110"/>
                  </a:lnTo>
                  <a:lnTo>
                    <a:pt x="28" y="120"/>
                  </a:lnTo>
                  <a:lnTo>
                    <a:pt x="36" y="130"/>
                  </a:lnTo>
                  <a:lnTo>
                    <a:pt x="44" y="138"/>
                  </a:lnTo>
                  <a:lnTo>
                    <a:pt x="56" y="144"/>
                  </a:lnTo>
                  <a:lnTo>
                    <a:pt x="66" y="148"/>
                  </a:lnTo>
                  <a:lnTo>
                    <a:pt x="78" y="150"/>
                  </a:lnTo>
                  <a:lnTo>
                    <a:pt x="78" y="150"/>
                  </a:lnTo>
                  <a:lnTo>
                    <a:pt x="90" y="148"/>
                  </a:lnTo>
                  <a:lnTo>
                    <a:pt x="102" y="144"/>
                  </a:lnTo>
                  <a:lnTo>
                    <a:pt x="112" y="138"/>
                  </a:lnTo>
                  <a:lnTo>
                    <a:pt x="122" y="130"/>
                  </a:lnTo>
                  <a:lnTo>
                    <a:pt x="128" y="120"/>
                  </a:lnTo>
                  <a:lnTo>
                    <a:pt x="134" y="110"/>
                  </a:lnTo>
                  <a:lnTo>
                    <a:pt x="138" y="96"/>
                  </a:lnTo>
                  <a:lnTo>
                    <a:pt x="138" y="84"/>
                  </a:lnTo>
                  <a:lnTo>
                    <a:pt x="138" y="84"/>
                  </a:lnTo>
                  <a:lnTo>
                    <a:pt x="138" y="70"/>
                  </a:lnTo>
                  <a:lnTo>
                    <a:pt x="134" y="58"/>
                  </a:lnTo>
                  <a:lnTo>
                    <a:pt x="128" y="48"/>
                  </a:lnTo>
                  <a:lnTo>
                    <a:pt x="122" y="38"/>
                  </a:lnTo>
                  <a:lnTo>
                    <a:pt x="112" y="30"/>
                  </a:lnTo>
                  <a:lnTo>
                    <a:pt x="102" y="24"/>
                  </a:lnTo>
                  <a:lnTo>
                    <a:pt x="90" y="20"/>
                  </a:lnTo>
                  <a:lnTo>
                    <a:pt x="78" y="18"/>
                  </a:lnTo>
                  <a:lnTo>
                    <a:pt x="7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63134431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4555093"/>
          </a:xfrm>
          <a:prstGeom prst="rect">
            <a:avLst/>
          </a:prstGeom>
          <a:noFill/>
        </p:spPr>
        <p:txBody>
          <a:bodyPr wrap="square" rtlCol="0">
            <a:spAutoFit/>
          </a:bodyPr>
          <a:lstStyle/>
          <a:p>
            <a:r>
              <a:rPr lang="pt-BR" sz="2400" b="1" dirty="0">
                <a:solidFill>
                  <a:srgbClr val="35FFFF"/>
                </a:solidFill>
              </a:rPr>
              <a:t>Conclusão (2/5)</a:t>
            </a:r>
          </a:p>
          <a:p>
            <a:endParaRPr lang="pt-BR" sz="1400" dirty="0">
              <a:solidFill>
                <a:schemeClr val="tx2"/>
              </a:solidFill>
            </a:endParaRPr>
          </a:p>
          <a:p>
            <a:pPr algn="just"/>
            <a:r>
              <a:rPr lang="pt-BR" sz="1400" dirty="0">
                <a:solidFill>
                  <a:schemeClr val="tx2"/>
                </a:solidFill>
              </a:rPr>
              <a:t>Estratégia 1: tratar </a:t>
            </a:r>
            <a:r>
              <a:rPr lang="pt-BR" sz="1400" dirty="0" err="1">
                <a:solidFill>
                  <a:schemeClr val="tx2"/>
                </a:solidFill>
              </a:rPr>
              <a:t>missing</a:t>
            </a:r>
            <a:r>
              <a:rPr lang="pt-BR" sz="1400" dirty="0">
                <a:solidFill>
                  <a:schemeClr val="tx2"/>
                </a:solidFill>
              </a:rPr>
              <a:t> substituindo valores faltantes por valor mais frequente na coluna correspondente e normalização standard </a:t>
            </a:r>
            <a:r>
              <a:rPr lang="pt-BR" sz="1400" dirty="0" err="1">
                <a:solidFill>
                  <a:schemeClr val="tx2"/>
                </a:solidFill>
              </a:rPr>
              <a:t>scaler</a:t>
            </a:r>
            <a:r>
              <a:rPr lang="pt-BR" sz="1400" dirty="0">
                <a:solidFill>
                  <a:schemeClr val="tx2"/>
                </a:solidFill>
              </a:rPr>
              <a:t>. 3 algoritmos de </a:t>
            </a:r>
            <a:r>
              <a:rPr lang="pt-BR" sz="1400" dirty="0" err="1">
                <a:solidFill>
                  <a:schemeClr val="tx2"/>
                </a:solidFill>
              </a:rPr>
              <a:t>Machine</a:t>
            </a:r>
            <a:r>
              <a:rPr lang="pt-BR" sz="1400" dirty="0">
                <a:solidFill>
                  <a:schemeClr val="tx2"/>
                </a:solidFill>
              </a:rPr>
              <a:t> Learning foram utilizados e seus resultados expostos com suas respectivas medidas de acurácia calculadas para futura comparação:</a:t>
            </a:r>
          </a:p>
          <a:p>
            <a:pPr algn="just"/>
            <a:endParaRPr lang="pt-BR" sz="1400" dirty="0">
              <a:solidFill>
                <a:schemeClr val="tx2"/>
              </a:solidFill>
            </a:endParaRPr>
          </a:p>
          <a:p>
            <a:pPr marL="285750" indent="-285750" algn="just">
              <a:buFont typeface="Arial" panose="020B0604020202020204" pitchFamily="34" charset="0"/>
              <a:buChar char="•"/>
            </a:pPr>
            <a:r>
              <a:rPr lang="pt-BR" sz="1400" dirty="0">
                <a:solidFill>
                  <a:schemeClr val="tx2"/>
                </a:solidFill>
              </a:rPr>
              <a:t>1A) Árvore de Decisão com os seguintes resultados atingidos:</a:t>
            </a:r>
          </a:p>
          <a:p>
            <a:pPr marL="742950" lvl="1" indent="-285750" algn="just">
              <a:buFont typeface="Arial" panose="020B0604020202020204" pitchFamily="34" charset="0"/>
              <a:buChar char="•"/>
            </a:pPr>
            <a:r>
              <a:rPr lang="pt-BR" sz="1400" dirty="0">
                <a:solidFill>
                  <a:schemeClr val="tx2"/>
                </a:solidFill>
              </a:rPr>
              <a:t>Acurácia: 0.8089887640449438</a:t>
            </a:r>
          </a:p>
          <a:p>
            <a:pPr marL="742950" lvl="1" indent="-285750" algn="just">
              <a:buFont typeface="Arial" panose="020B0604020202020204" pitchFamily="34" charset="0"/>
              <a:buChar char="•"/>
            </a:pPr>
            <a:r>
              <a:rPr lang="pt-BR" sz="1400" dirty="0">
                <a:solidFill>
                  <a:schemeClr val="tx2"/>
                </a:solidFill>
              </a:rPr>
              <a:t>Kappa: 0.6742032730404823</a:t>
            </a:r>
          </a:p>
          <a:p>
            <a:pPr marL="742950" lvl="1" indent="-285750" algn="just">
              <a:buFont typeface="Arial" panose="020B0604020202020204" pitchFamily="34" charset="0"/>
              <a:buChar char="•"/>
            </a:pPr>
            <a:r>
              <a:rPr lang="pt-BR" sz="1400" dirty="0">
                <a:solidFill>
                  <a:schemeClr val="tx2"/>
                </a:solidFill>
              </a:rPr>
              <a:t>f1_score: 0.8162260455144865</a:t>
            </a:r>
          </a:p>
          <a:p>
            <a:pPr marL="742950" lvl="1" indent="-285750" algn="just">
              <a:buFont typeface="Arial" panose="020B0604020202020204" pitchFamily="34" charset="0"/>
              <a:buChar char="•"/>
            </a:pPr>
            <a:endParaRPr lang="pt-BR" sz="1400" dirty="0">
              <a:solidFill>
                <a:schemeClr val="tx2"/>
              </a:solidFill>
            </a:endParaRPr>
          </a:p>
          <a:p>
            <a:pPr marL="285750" indent="-285750" algn="just">
              <a:buFont typeface="Arial" panose="020B0604020202020204" pitchFamily="34" charset="0"/>
              <a:buChar char="•"/>
            </a:pPr>
            <a:r>
              <a:rPr lang="pt-BR" sz="1400" dirty="0">
                <a:solidFill>
                  <a:schemeClr val="tx2"/>
                </a:solidFill>
              </a:rPr>
              <a:t>1B) </a:t>
            </a:r>
            <a:r>
              <a:rPr lang="pt-BR" sz="1400" dirty="0" err="1">
                <a:solidFill>
                  <a:schemeClr val="tx2"/>
                </a:solidFill>
              </a:rPr>
              <a:t>Random</a:t>
            </a:r>
            <a:r>
              <a:rPr lang="pt-BR" sz="1400" dirty="0">
                <a:solidFill>
                  <a:schemeClr val="tx2"/>
                </a:solidFill>
              </a:rPr>
              <a:t> Forest com os seguintes resultados atingidos (indicando possível </a:t>
            </a:r>
            <a:r>
              <a:rPr lang="pt-BR" sz="1400" dirty="0" err="1">
                <a:solidFill>
                  <a:schemeClr val="tx2"/>
                </a:solidFill>
              </a:rPr>
              <a:t>overfiting</a:t>
            </a:r>
            <a:r>
              <a:rPr lang="pt-BR" sz="1400" dirty="0">
                <a:solidFill>
                  <a:schemeClr val="tx2"/>
                </a:solidFill>
              </a:rPr>
              <a:t>):</a:t>
            </a:r>
          </a:p>
          <a:p>
            <a:pPr marL="742950" lvl="1" indent="-285750" algn="just">
              <a:buFont typeface="Arial" panose="020B0604020202020204" pitchFamily="34" charset="0"/>
              <a:buChar char="•"/>
            </a:pPr>
            <a:r>
              <a:rPr lang="pt-BR" sz="1400" dirty="0">
                <a:solidFill>
                  <a:schemeClr val="tx2"/>
                </a:solidFill>
              </a:rPr>
              <a:t>Acurácia: 1.0</a:t>
            </a:r>
          </a:p>
          <a:p>
            <a:pPr marL="742950" lvl="1" indent="-285750" algn="just">
              <a:buFont typeface="Arial" panose="020B0604020202020204" pitchFamily="34" charset="0"/>
              <a:buChar char="•"/>
            </a:pPr>
            <a:r>
              <a:rPr lang="pt-BR" sz="1400" dirty="0">
                <a:solidFill>
                  <a:schemeClr val="tx2"/>
                </a:solidFill>
              </a:rPr>
              <a:t>Kappa: 1.0</a:t>
            </a:r>
          </a:p>
          <a:p>
            <a:pPr marL="742950" lvl="1" indent="-285750" algn="just">
              <a:buFont typeface="Arial" panose="020B0604020202020204" pitchFamily="34" charset="0"/>
              <a:buChar char="•"/>
            </a:pPr>
            <a:r>
              <a:rPr lang="pt-BR" sz="1400" dirty="0">
                <a:solidFill>
                  <a:schemeClr val="tx2"/>
                </a:solidFill>
              </a:rPr>
              <a:t>f1_score: 1.0</a:t>
            </a:r>
          </a:p>
          <a:p>
            <a:pPr algn="just"/>
            <a:endParaRPr lang="pt-BR" sz="1400" dirty="0">
              <a:solidFill>
                <a:schemeClr val="tx2"/>
              </a:solidFill>
            </a:endParaRPr>
          </a:p>
          <a:p>
            <a:pPr marL="285750" indent="-285750" algn="just">
              <a:buFont typeface="Arial" panose="020B0604020202020204" pitchFamily="34" charset="0"/>
              <a:buChar char="•"/>
            </a:pPr>
            <a:r>
              <a:rPr lang="pt-BR" sz="1400" dirty="0">
                <a:solidFill>
                  <a:schemeClr val="tx2"/>
                </a:solidFill>
              </a:rPr>
              <a:t>1C) </a:t>
            </a:r>
            <a:r>
              <a:rPr lang="pt-BR" sz="1400" dirty="0" err="1">
                <a:solidFill>
                  <a:schemeClr val="tx2"/>
                </a:solidFill>
              </a:rPr>
              <a:t>Catboost</a:t>
            </a:r>
            <a:r>
              <a:rPr lang="pt-BR" sz="1400" dirty="0">
                <a:solidFill>
                  <a:schemeClr val="tx2"/>
                </a:solidFill>
              </a:rPr>
              <a:t> com os seguintes resultados atingidos (indicando possível </a:t>
            </a:r>
            <a:r>
              <a:rPr lang="pt-BR" sz="1400" dirty="0" err="1">
                <a:solidFill>
                  <a:schemeClr val="tx2"/>
                </a:solidFill>
              </a:rPr>
              <a:t>overfiting</a:t>
            </a:r>
            <a:r>
              <a:rPr lang="pt-BR" sz="1400" dirty="0">
                <a:solidFill>
                  <a:schemeClr val="tx2"/>
                </a:solidFill>
              </a:rPr>
              <a:t>):</a:t>
            </a:r>
          </a:p>
          <a:p>
            <a:pPr marL="742950" lvl="1" indent="-285750" algn="just">
              <a:buFont typeface="Arial" panose="020B0604020202020204" pitchFamily="34" charset="0"/>
              <a:buChar char="•"/>
            </a:pPr>
            <a:r>
              <a:rPr lang="pt-BR" sz="1400" dirty="0">
                <a:solidFill>
                  <a:schemeClr val="tx2"/>
                </a:solidFill>
              </a:rPr>
              <a:t>Acurácia: 1.0</a:t>
            </a:r>
          </a:p>
          <a:p>
            <a:pPr marL="742950" lvl="1" indent="-285750" algn="just">
              <a:buFont typeface="Arial" panose="020B0604020202020204" pitchFamily="34" charset="0"/>
              <a:buChar char="•"/>
            </a:pPr>
            <a:r>
              <a:rPr lang="pt-BR" sz="1400" dirty="0">
                <a:solidFill>
                  <a:schemeClr val="tx2"/>
                </a:solidFill>
              </a:rPr>
              <a:t>Kappa: 1.0</a:t>
            </a:r>
          </a:p>
          <a:p>
            <a:pPr marL="742950" lvl="1" indent="-285750" algn="just">
              <a:buFont typeface="Arial" panose="020B0604020202020204" pitchFamily="34" charset="0"/>
              <a:buChar char="•"/>
            </a:pPr>
            <a:r>
              <a:rPr lang="pt-BR" sz="1400" dirty="0">
                <a:solidFill>
                  <a:schemeClr val="tx2"/>
                </a:solidFill>
              </a:rPr>
              <a:t>f1_score: 1.0</a:t>
            </a:r>
          </a:p>
        </p:txBody>
      </p:sp>
      <p:sp>
        <p:nvSpPr>
          <p:cNvPr id="46" name="Rectangle 45">
            <a:extLst>
              <a:ext uri="{FF2B5EF4-FFF2-40B4-BE49-F238E27FC236}">
                <a16:creationId xmlns:a16="http://schemas.microsoft.com/office/drawing/2014/main" id="{1BE47693-CD0F-46AB-8E1A-224B482FB0BF}"/>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47" name="Rectangle 46">
            <a:hlinkClick r:id="rId2" action="ppaction://hlinksldjump"/>
            <a:extLst>
              <a:ext uri="{FF2B5EF4-FFF2-40B4-BE49-F238E27FC236}">
                <a16:creationId xmlns:a16="http://schemas.microsoft.com/office/drawing/2014/main" id="{9A275E18-90FB-4FB0-B3B1-4DF4B1E176C8}"/>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48" name="Rectangle 47">
            <a:hlinkClick r:id="rId3" action="ppaction://hlinksldjump"/>
            <a:extLst>
              <a:ext uri="{FF2B5EF4-FFF2-40B4-BE49-F238E27FC236}">
                <a16:creationId xmlns:a16="http://schemas.microsoft.com/office/drawing/2014/main" id="{989B77FF-6F8A-4E9C-A180-309C041AC8CF}"/>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49" name="Rectangle 48">
            <a:hlinkClick r:id="rId4" action="ppaction://hlinksldjump"/>
            <a:extLst>
              <a:ext uri="{FF2B5EF4-FFF2-40B4-BE49-F238E27FC236}">
                <a16:creationId xmlns:a16="http://schemas.microsoft.com/office/drawing/2014/main" id="{95E62610-0A33-4F70-95F6-AD12799B1893}"/>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4. Visão Geral</a:t>
            </a:r>
          </a:p>
          <a:p>
            <a:pPr algn="ctr"/>
            <a:r>
              <a:rPr lang="pt-BR" sz="1400" dirty="0">
                <a:solidFill>
                  <a:schemeClr val="accent5">
                    <a:lumMod val="60000"/>
                    <a:lumOff val="40000"/>
                  </a:schemeClr>
                </a:solidFill>
                <a:latin typeface="EYInterstate Light" panose="02000506000000020004" pitchFamily="2" charset="0"/>
              </a:rPr>
              <a:t>do Código</a:t>
            </a:r>
          </a:p>
        </p:txBody>
      </p:sp>
      <p:sp>
        <p:nvSpPr>
          <p:cNvPr id="73" name="Rectangle 72">
            <a:hlinkClick r:id="rId4" action="ppaction://hlinksldjump"/>
            <a:extLst>
              <a:ext uri="{FF2B5EF4-FFF2-40B4-BE49-F238E27FC236}">
                <a16:creationId xmlns:a16="http://schemas.microsoft.com/office/drawing/2014/main" id="{0AF53CFD-6EA4-4271-99AB-53EB5E92FC53}"/>
              </a:ext>
            </a:extLst>
          </p:cNvPr>
          <p:cNvSpPr/>
          <p:nvPr/>
        </p:nvSpPr>
        <p:spPr>
          <a:xfrm>
            <a:off x="9754800" y="-60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5. Conclusão</a:t>
            </a:r>
          </a:p>
        </p:txBody>
      </p:sp>
      <p:grpSp>
        <p:nvGrpSpPr>
          <p:cNvPr id="21" name="Group 20">
            <a:extLst>
              <a:ext uri="{FF2B5EF4-FFF2-40B4-BE49-F238E27FC236}">
                <a16:creationId xmlns:a16="http://schemas.microsoft.com/office/drawing/2014/main" id="{0FC3B2E2-B22E-4D17-9096-15B0EB04248C}"/>
              </a:ext>
            </a:extLst>
          </p:cNvPr>
          <p:cNvGrpSpPr/>
          <p:nvPr/>
        </p:nvGrpSpPr>
        <p:grpSpPr>
          <a:xfrm>
            <a:off x="11052217" y="5710472"/>
            <a:ext cx="664420" cy="811110"/>
            <a:chOff x="10674350" y="3859213"/>
            <a:chExt cx="977900" cy="1193800"/>
          </a:xfrm>
        </p:grpSpPr>
        <p:sp>
          <p:nvSpPr>
            <p:cNvPr id="22" name="Freeform 208">
              <a:extLst>
                <a:ext uri="{FF2B5EF4-FFF2-40B4-BE49-F238E27FC236}">
                  <a16:creationId xmlns:a16="http://schemas.microsoft.com/office/drawing/2014/main" id="{C2F54AB5-1AA5-4962-997A-42724433473B}"/>
                </a:ext>
              </a:extLst>
            </p:cNvPr>
            <p:cNvSpPr>
              <a:spLocks noEditPoints="1"/>
            </p:cNvSpPr>
            <p:nvPr/>
          </p:nvSpPr>
          <p:spPr bwMode="auto">
            <a:xfrm>
              <a:off x="11195050" y="4481513"/>
              <a:ext cx="457200" cy="488950"/>
            </a:xfrm>
            <a:custGeom>
              <a:avLst/>
              <a:gdLst>
                <a:gd name="T0" fmla="*/ 116 w 288"/>
                <a:gd name="T1" fmla="*/ 308 h 308"/>
                <a:gd name="T2" fmla="*/ 112 w 288"/>
                <a:gd name="T3" fmla="*/ 268 h 308"/>
                <a:gd name="T4" fmla="*/ 62 w 288"/>
                <a:gd name="T5" fmla="*/ 284 h 308"/>
                <a:gd name="T6" fmla="*/ 48 w 288"/>
                <a:gd name="T7" fmla="*/ 210 h 308"/>
                <a:gd name="T8" fmla="*/ 42 w 288"/>
                <a:gd name="T9" fmla="*/ 198 h 308"/>
                <a:gd name="T10" fmla="*/ 0 w 288"/>
                <a:gd name="T11" fmla="*/ 184 h 308"/>
                <a:gd name="T12" fmla="*/ 38 w 288"/>
                <a:gd name="T13" fmla="*/ 120 h 308"/>
                <a:gd name="T14" fmla="*/ 42 w 288"/>
                <a:gd name="T15" fmla="*/ 108 h 308"/>
                <a:gd name="T16" fmla="*/ 24 w 288"/>
                <a:gd name="T17" fmla="*/ 66 h 308"/>
                <a:gd name="T18" fmla="*/ 92 w 288"/>
                <a:gd name="T19" fmla="*/ 50 h 308"/>
                <a:gd name="T20" fmla="*/ 112 w 288"/>
                <a:gd name="T21" fmla="*/ 40 h 308"/>
                <a:gd name="T22" fmla="*/ 172 w 288"/>
                <a:gd name="T23" fmla="*/ 0 h 308"/>
                <a:gd name="T24" fmla="*/ 176 w 288"/>
                <a:gd name="T25" fmla="*/ 40 h 308"/>
                <a:gd name="T26" fmla="*/ 196 w 288"/>
                <a:gd name="T27" fmla="*/ 50 h 308"/>
                <a:gd name="T28" fmla="*/ 266 w 288"/>
                <a:gd name="T29" fmla="*/ 66 h 308"/>
                <a:gd name="T30" fmla="*/ 242 w 288"/>
                <a:gd name="T31" fmla="*/ 98 h 308"/>
                <a:gd name="T32" fmla="*/ 250 w 288"/>
                <a:gd name="T33" fmla="*/ 120 h 308"/>
                <a:gd name="T34" fmla="*/ 288 w 288"/>
                <a:gd name="T35" fmla="*/ 184 h 308"/>
                <a:gd name="T36" fmla="*/ 250 w 288"/>
                <a:gd name="T37" fmla="*/ 188 h 308"/>
                <a:gd name="T38" fmla="*/ 242 w 288"/>
                <a:gd name="T39" fmla="*/ 210 h 308"/>
                <a:gd name="T40" fmla="*/ 226 w 288"/>
                <a:gd name="T41" fmla="*/ 284 h 308"/>
                <a:gd name="T42" fmla="*/ 196 w 288"/>
                <a:gd name="T43" fmla="*/ 258 h 308"/>
                <a:gd name="T44" fmla="*/ 172 w 288"/>
                <a:gd name="T45" fmla="*/ 308 h 308"/>
                <a:gd name="T46" fmla="*/ 156 w 288"/>
                <a:gd name="T47" fmla="*/ 290 h 308"/>
                <a:gd name="T48" fmla="*/ 166 w 288"/>
                <a:gd name="T49" fmla="*/ 252 h 308"/>
                <a:gd name="T50" fmla="*/ 180 w 288"/>
                <a:gd name="T51" fmla="*/ 246 h 308"/>
                <a:gd name="T52" fmla="*/ 198 w 288"/>
                <a:gd name="T53" fmla="*/ 236 h 308"/>
                <a:gd name="T54" fmla="*/ 242 w 288"/>
                <a:gd name="T55" fmla="*/ 240 h 308"/>
                <a:gd name="T56" fmla="*/ 224 w 288"/>
                <a:gd name="T57" fmla="*/ 206 h 308"/>
                <a:gd name="T58" fmla="*/ 230 w 288"/>
                <a:gd name="T59" fmla="*/ 192 h 308"/>
                <a:gd name="T60" fmla="*/ 236 w 288"/>
                <a:gd name="T61" fmla="*/ 170 h 308"/>
                <a:gd name="T62" fmla="*/ 270 w 288"/>
                <a:gd name="T63" fmla="*/ 140 h 308"/>
                <a:gd name="T64" fmla="*/ 234 w 288"/>
                <a:gd name="T65" fmla="*/ 130 h 308"/>
                <a:gd name="T66" fmla="*/ 230 w 288"/>
                <a:gd name="T67" fmla="*/ 116 h 308"/>
                <a:gd name="T68" fmla="*/ 220 w 288"/>
                <a:gd name="T69" fmla="*/ 96 h 308"/>
                <a:gd name="T70" fmla="*/ 226 w 288"/>
                <a:gd name="T71" fmla="*/ 48 h 308"/>
                <a:gd name="T72" fmla="*/ 192 w 288"/>
                <a:gd name="T73" fmla="*/ 68 h 308"/>
                <a:gd name="T74" fmla="*/ 180 w 288"/>
                <a:gd name="T75" fmla="*/ 60 h 308"/>
                <a:gd name="T76" fmla="*/ 160 w 288"/>
                <a:gd name="T77" fmla="*/ 54 h 308"/>
                <a:gd name="T78" fmla="*/ 132 w 288"/>
                <a:gd name="T79" fmla="*/ 18 h 308"/>
                <a:gd name="T80" fmla="*/ 124 w 288"/>
                <a:gd name="T81" fmla="*/ 56 h 308"/>
                <a:gd name="T82" fmla="*/ 110 w 288"/>
                <a:gd name="T83" fmla="*/ 60 h 308"/>
                <a:gd name="T84" fmla="*/ 90 w 288"/>
                <a:gd name="T85" fmla="*/ 72 h 308"/>
                <a:gd name="T86" fmla="*/ 46 w 288"/>
                <a:gd name="T87" fmla="*/ 66 h 308"/>
                <a:gd name="T88" fmla="*/ 66 w 288"/>
                <a:gd name="T89" fmla="*/ 100 h 308"/>
                <a:gd name="T90" fmla="*/ 60 w 288"/>
                <a:gd name="T91" fmla="*/ 116 h 308"/>
                <a:gd name="T92" fmla="*/ 54 w 288"/>
                <a:gd name="T93" fmla="*/ 136 h 308"/>
                <a:gd name="T94" fmla="*/ 18 w 288"/>
                <a:gd name="T95" fmla="*/ 168 h 308"/>
                <a:gd name="T96" fmla="*/ 54 w 288"/>
                <a:gd name="T97" fmla="*/ 178 h 308"/>
                <a:gd name="T98" fmla="*/ 60 w 288"/>
                <a:gd name="T99" fmla="*/ 192 h 308"/>
                <a:gd name="T100" fmla="*/ 68 w 288"/>
                <a:gd name="T101" fmla="*/ 212 h 308"/>
                <a:gd name="T102" fmla="*/ 64 w 288"/>
                <a:gd name="T103" fmla="*/ 260 h 308"/>
                <a:gd name="T104" fmla="*/ 96 w 288"/>
                <a:gd name="T105" fmla="*/ 240 h 308"/>
                <a:gd name="T106" fmla="*/ 110 w 288"/>
                <a:gd name="T107" fmla="*/ 246 h 308"/>
                <a:gd name="T108" fmla="*/ 130 w 288"/>
                <a:gd name="T109" fmla="*/ 252 h 308"/>
                <a:gd name="T110" fmla="*/ 280 w 288"/>
                <a:gd name="T111" fmla="*/ 176 h 308"/>
                <a:gd name="T112" fmla="*/ 280 w 288"/>
                <a:gd name="T113" fmla="*/ 176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8" h="308">
                  <a:moveTo>
                    <a:pt x="172" y="308"/>
                  </a:moveTo>
                  <a:lnTo>
                    <a:pt x="116" y="308"/>
                  </a:lnTo>
                  <a:lnTo>
                    <a:pt x="112" y="268"/>
                  </a:lnTo>
                  <a:lnTo>
                    <a:pt x="112" y="268"/>
                  </a:lnTo>
                  <a:lnTo>
                    <a:pt x="92" y="258"/>
                  </a:lnTo>
                  <a:lnTo>
                    <a:pt x="62" y="284"/>
                  </a:lnTo>
                  <a:lnTo>
                    <a:pt x="24" y="242"/>
                  </a:lnTo>
                  <a:lnTo>
                    <a:pt x="48" y="210"/>
                  </a:lnTo>
                  <a:lnTo>
                    <a:pt x="48" y="210"/>
                  </a:lnTo>
                  <a:lnTo>
                    <a:pt x="42" y="198"/>
                  </a:lnTo>
                  <a:lnTo>
                    <a:pt x="38" y="188"/>
                  </a:lnTo>
                  <a:lnTo>
                    <a:pt x="0" y="184"/>
                  </a:lnTo>
                  <a:lnTo>
                    <a:pt x="0" y="124"/>
                  </a:lnTo>
                  <a:lnTo>
                    <a:pt x="38" y="120"/>
                  </a:lnTo>
                  <a:lnTo>
                    <a:pt x="38" y="120"/>
                  </a:lnTo>
                  <a:lnTo>
                    <a:pt x="42" y="108"/>
                  </a:lnTo>
                  <a:lnTo>
                    <a:pt x="48" y="98"/>
                  </a:lnTo>
                  <a:lnTo>
                    <a:pt x="24" y="66"/>
                  </a:lnTo>
                  <a:lnTo>
                    <a:pt x="62" y="24"/>
                  </a:lnTo>
                  <a:lnTo>
                    <a:pt x="92" y="50"/>
                  </a:lnTo>
                  <a:lnTo>
                    <a:pt x="92" y="50"/>
                  </a:lnTo>
                  <a:lnTo>
                    <a:pt x="112" y="40"/>
                  </a:lnTo>
                  <a:lnTo>
                    <a:pt x="116" y="0"/>
                  </a:lnTo>
                  <a:lnTo>
                    <a:pt x="172" y="0"/>
                  </a:lnTo>
                  <a:lnTo>
                    <a:pt x="176" y="40"/>
                  </a:lnTo>
                  <a:lnTo>
                    <a:pt x="176" y="40"/>
                  </a:lnTo>
                  <a:lnTo>
                    <a:pt x="186" y="44"/>
                  </a:lnTo>
                  <a:lnTo>
                    <a:pt x="196" y="50"/>
                  </a:lnTo>
                  <a:lnTo>
                    <a:pt x="226" y="24"/>
                  </a:lnTo>
                  <a:lnTo>
                    <a:pt x="266" y="66"/>
                  </a:lnTo>
                  <a:lnTo>
                    <a:pt x="242" y="98"/>
                  </a:lnTo>
                  <a:lnTo>
                    <a:pt x="242" y="98"/>
                  </a:lnTo>
                  <a:lnTo>
                    <a:pt x="246" y="108"/>
                  </a:lnTo>
                  <a:lnTo>
                    <a:pt x="250" y="120"/>
                  </a:lnTo>
                  <a:lnTo>
                    <a:pt x="288" y="124"/>
                  </a:lnTo>
                  <a:lnTo>
                    <a:pt x="288" y="184"/>
                  </a:lnTo>
                  <a:lnTo>
                    <a:pt x="250" y="188"/>
                  </a:lnTo>
                  <a:lnTo>
                    <a:pt x="250" y="188"/>
                  </a:lnTo>
                  <a:lnTo>
                    <a:pt x="246" y="198"/>
                  </a:lnTo>
                  <a:lnTo>
                    <a:pt x="242" y="210"/>
                  </a:lnTo>
                  <a:lnTo>
                    <a:pt x="266" y="242"/>
                  </a:lnTo>
                  <a:lnTo>
                    <a:pt x="226" y="284"/>
                  </a:lnTo>
                  <a:lnTo>
                    <a:pt x="196" y="258"/>
                  </a:lnTo>
                  <a:lnTo>
                    <a:pt x="196" y="258"/>
                  </a:lnTo>
                  <a:lnTo>
                    <a:pt x="176" y="268"/>
                  </a:lnTo>
                  <a:lnTo>
                    <a:pt x="172" y="308"/>
                  </a:lnTo>
                  <a:close/>
                  <a:moveTo>
                    <a:pt x="132" y="290"/>
                  </a:moveTo>
                  <a:lnTo>
                    <a:pt x="156" y="290"/>
                  </a:lnTo>
                  <a:lnTo>
                    <a:pt x="160" y="252"/>
                  </a:lnTo>
                  <a:lnTo>
                    <a:pt x="166" y="252"/>
                  </a:lnTo>
                  <a:lnTo>
                    <a:pt x="166" y="252"/>
                  </a:lnTo>
                  <a:lnTo>
                    <a:pt x="180" y="246"/>
                  </a:lnTo>
                  <a:lnTo>
                    <a:pt x="192" y="240"/>
                  </a:lnTo>
                  <a:lnTo>
                    <a:pt x="198" y="236"/>
                  </a:lnTo>
                  <a:lnTo>
                    <a:pt x="226" y="260"/>
                  </a:lnTo>
                  <a:lnTo>
                    <a:pt x="242" y="240"/>
                  </a:lnTo>
                  <a:lnTo>
                    <a:pt x="220" y="212"/>
                  </a:lnTo>
                  <a:lnTo>
                    <a:pt x="224" y="206"/>
                  </a:lnTo>
                  <a:lnTo>
                    <a:pt x="224" y="206"/>
                  </a:lnTo>
                  <a:lnTo>
                    <a:pt x="230" y="192"/>
                  </a:lnTo>
                  <a:lnTo>
                    <a:pt x="234" y="178"/>
                  </a:lnTo>
                  <a:lnTo>
                    <a:pt x="236" y="170"/>
                  </a:lnTo>
                  <a:lnTo>
                    <a:pt x="270" y="168"/>
                  </a:lnTo>
                  <a:lnTo>
                    <a:pt x="270" y="140"/>
                  </a:lnTo>
                  <a:lnTo>
                    <a:pt x="236" y="136"/>
                  </a:lnTo>
                  <a:lnTo>
                    <a:pt x="234" y="130"/>
                  </a:lnTo>
                  <a:lnTo>
                    <a:pt x="234" y="130"/>
                  </a:lnTo>
                  <a:lnTo>
                    <a:pt x="230" y="116"/>
                  </a:lnTo>
                  <a:lnTo>
                    <a:pt x="224" y="100"/>
                  </a:lnTo>
                  <a:lnTo>
                    <a:pt x="220" y="96"/>
                  </a:lnTo>
                  <a:lnTo>
                    <a:pt x="242" y="66"/>
                  </a:lnTo>
                  <a:lnTo>
                    <a:pt x="226" y="48"/>
                  </a:lnTo>
                  <a:lnTo>
                    <a:pt x="198" y="72"/>
                  </a:lnTo>
                  <a:lnTo>
                    <a:pt x="192" y="68"/>
                  </a:lnTo>
                  <a:lnTo>
                    <a:pt x="192" y="68"/>
                  </a:lnTo>
                  <a:lnTo>
                    <a:pt x="180" y="60"/>
                  </a:lnTo>
                  <a:lnTo>
                    <a:pt x="166" y="56"/>
                  </a:lnTo>
                  <a:lnTo>
                    <a:pt x="160" y="54"/>
                  </a:lnTo>
                  <a:lnTo>
                    <a:pt x="156" y="18"/>
                  </a:lnTo>
                  <a:lnTo>
                    <a:pt x="132" y="18"/>
                  </a:lnTo>
                  <a:lnTo>
                    <a:pt x="130" y="54"/>
                  </a:lnTo>
                  <a:lnTo>
                    <a:pt x="124" y="56"/>
                  </a:lnTo>
                  <a:lnTo>
                    <a:pt x="124" y="56"/>
                  </a:lnTo>
                  <a:lnTo>
                    <a:pt x="110" y="60"/>
                  </a:lnTo>
                  <a:lnTo>
                    <a:pt x="96" y="68"/>
                  </a:lnTo>
                  <a:lnTo>
                    <a:pt x="90" y="72"/>
                  </a:lnTo>
                  <a:lnTo>
                    <a:pt x="64" y="48"/>
                  </a:lnTo>
                  <a:lnTo>
                    <a:pt x="46" y="66"/>
                  </a:lnTo>
                  <a:lnTo>
                    <a:pt x="68" y="96"/>
                  </a:lnTo>
                  <a:lnTo>
                    <a:pt x="66" y="100"/>
                  </a:lnTo>
                  <a:lnTo>
                    <a:pt x="66" y="100"/>
                  </a:lnTo>
                  <a:lnTo>
                    <a:pt x="60" y="116"/>
                  </a:lnTo>
                  <a:lnTo>
                    <a:pt x="54" y="130"/>
                  </a:lnTo>
                  <a:lnTo>
                    <a:pt x="54" y="136"/>
                  </a:lnTo>
                  <a:lnTo>
                    <a:pt x="18" y="140"/>
                  </a:lnTo>
                  <a:lnTo>
                    <a:pt x="18" y="168"/>
                  </a:lnTo>
                  <a:lnTo>
                    <a:pt x="54" y="170"/>
                  </a:lnTo>
                  <a:lnTo>
                    <a:pt x="54" y="178"/>
                  </a:lnTo>
                  <a:lnTo>
                    <a:pt x="54" y="178"/>
                  </a:lnTo>
                  <a:lnTo>
                    <a:pt x="60" y="192"/>
                  </a:lnTo>
                  <a:lnTo>
                    <a:pt x="66" y="206"/>
                  </a:lnTo>
                  <a:lnTo>
                    <a:pt x="68" y="212"/>
                  </a:lnTo>
                  <a:lnTo>
                    <a:pt x="46" y="240"/>
                  </a:lnTo>
                  <a:lnTo>
                    <a:pt x="64" y="260"/>
                  </a:lnTo>
                  <a:lnTo>
                    <a:pt x="90" y="236"/>
                  </a:lnTo>
                  <a:lnTo>
                    <a:pt x="96" y="240"/>
                  </a:lnTo>
                  <a:lnTo>
                    <a:pt x="96" y="240"/>
                  </a:lnTo>
                  <a:lnTo>
                    <a:pt x="110" y="246"/>
                  </a:lnTo>
                  <a:lnTo>
                    <a:pt x="124" y="252"/>
                  </a:lnTo>
                  <a:lnTo>
                    <a:pt x="130" y="252"/>
                  </a:lnTo>
                  <a:lnTo>
                    <a:pt x="132" y="290"/>
                  </a:lnTo>
                  <a:close/>
                  <a:moveTo>
                    <a:pt x="280" y="176"/>
                  </a:moveTo>
                  <a:lnTo>
                    <a:pt x="280" y="176"/>
                  </a:lnTo>
                  <a:lnTo>
                    <a:pt x="280" y="17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09">
              <a:extLst>
                <a:ext uri="{FF2B5EF4-FFF2-40B4-BE49-F238E27FC236}">
                  <a16:creationId xmlns:a16="http://schemas.microsoft.com/office/drawing/2014/main" id="{105FE513-82D7-4283-92C3-BD2089A06A34}"/>
                </a:ext>
              </a:extLst>
            </p:cNvPr>
            <p:cNvSpPr>
              <a:spLocks noEditPoints="1"/>
            </p:cNvSpPr>
            <p:nvPr/>
          </p:nvSpPr>
          <p:spPr bwMode="auto">
            <a:xfrm>
              <a:off x="10852150" y="3859213"/>
              <a:ext cx="409575" cy="180975"/>
            </a:xfrm>
            <a:custGeom>
              <a:avLst/>
              <a:gdLst>
                <a:gd name="T0" fmla="*/ 258 w 258"/>
                <a:gd name="T1" fmla="*/ 114 h 114"/>
                <a:gd name="T2" fmla="*/ 0 w 258"/>
                <a:gd name="T3" fmla="*/ 114 h 114"/>
                <a:gd name="T4" fmla="*/ 0 w 258"/>
                <a:gd name="T5" fmla="*/ 0 h 114"/>
                <a:gd name="T6" fmla="*/ 258 w 258"/>
                <a:gd name="T7" fmla="*/ 0 h 114"/>
                <a:gd name="T8" fmla="*/ 258 w 258"/>
                <a:gd name="T9" fmla="*/ 114 h 114"/>
                <a:gd name="T10" fmla="*/ 18 w 258"/>
                <a:gd name="T11" fmla="*/ 96 h 114"/>
                <a:gd name="T12" fmla="*/ 240 w 258"/>
                <a:gd name="T13" fmla="*/ 96 h 114"/>
                <a:gd name="T14" fmla="*/ 240 w 258"/>
                <a:gd name="T15" fmla="*/ 18 h 114"/>
                <a:gd name="T16" fmla="*/ 18 w 258"/>
                <a:gd name="T17" fmla="*/ 18 h 114"/>
                <a:gd name="T18" fmla="*/ 18 w 258"/>
                <a:gd name="T19"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114">
                  <a:moveTo>
                    <a:pt x="258" y="114"/>
                  </a:moveTo>
                  <a:lnTo>
                    <a:pt x="0" y="114"/>
                  </a:lnTo>
                  <a:lnTo>
                    <a:pt x="0" y="0"/>
                  </a:lnTo>
                  <a:lnTo>
                    <a:pt x="258" y="0"/>
                  </a:lnTo>
                  <a:lnTo>
                    <a:pt x="258" y="114"/>
                  </a:lnTo>
                  <a:close/>
                  <a:moveTo>
                    <a:pt x="18" y="96"/>
                  </a:moveTo>
                  <a:lnTo>
                    <a:pt x="240" y="96"/>
                  </a:lnTo>
                  <a:lnTo>
                    <a:pt x="240" y="18"/>
                  </a:lnTo>
                  <a:lnTo>
                    <a:pt x="18" y="18"/>
                  </a:lnTo>
                  <a:lnTo>
                    <a:pt x="18" y="9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10">
              <a:extLst>
                <a:ext uri="{FF2B5EF4-FFF2-40B4-BE49-F238E27FC236}">
                  <a16:creationId xmlns:a16="http://schemas.microsoft.com/office/drawing/2014/main" id="{1FAB979E-37DF-4596-BFF0-57E5E2EA980A}"/>
                </a:ext>
              </a:extLst>
            </p:cNvPr>
            <p:cNvSpPr>
              <a:spLocks/>
            </p:cNvSpPr>
            <p:nvPr/>
          </p:nvSpPr>
          <p:spPr bwMode="auto">
            <a:xfrm>
              <a:off x="10674350" y="3935413"/>
              <a:ext cx="765175" cy="1117600"/>
            </a:xfrm>
            <a:custGeom>
              <a:avLst/>
              <a:gdLst>
                <a:gd name="T0" fmla="*/ 482 w 482"/>
                <a:gd name="T1" fmla="*/ 704 h 704"/>
                <a:gd name="T2" fmla="*/ 0 w 482"/>
                <a:gd name="T3" fmla="*/ 704 h 704"/>
                <a:gd name="T4" fmla="*/ 0 w 482"/>
                <a:gd name="T5" fmla="*/ 0 h 704"/>
                <a:gd name="T6" fmla="*/ 120 w 482"/>
                <a:gd name="T7" fmla="*/ 0 h 704"/>
                <a:gd name="T8" fmla="*/ 120 w 482"/>
                <a:gd name="T9" fmla="*/ 18 h 704"/>
                <a:gd name="T10" fmla="*/ 18 w 482"/>
                <a:gd name="T11" fmla="*/ 18 h 704"/>
                <a:gd name="T12" fmla="*/ 18 w 482"/>
                <a:gd name="T13" fmla="*/ 686 h 704"/>
                <a:gd name="T14" fmla="*/ 464 w 482"/>
                <a:gd name="T15" fmla="*/ 686 h 704"/>
                <a:gd name="T16" fmla="*/ 464 w 482"/>
                <a:gd name="T17" fmla="*/ 644 h 704"/>
                <a:gd name="T18" fmla="*/ 482 w 482"/>
                <a:gd name="T19" fmla="*/ 644 h 704"/>
                <a:gd name="T20" fmla="*/ 482 w 482"/>
                <a:gd name="T21" fmla="*/ 70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2" h="704">
                  <a:moveTo>
                    <a:pt x="482" y="704"/>
                  </a:moveTo>
                  <a:lnTo>
                    <a:pt x="0" y="704"/>
                  </a:lnTo>
                  <a:lnTo>
                    <a:pt x="0" y="0"/>
                  </a:lnTo>
                  <a:lnTo>
                    <a:pt x="120" y="0"/>
                  </a:lnTo>
                  <a:lnTo>
                    <a:pt x="120" y="18"/>
                  </a:lnTo>
                  <a:lnTo>
                    <a:pt x="18" y="18"/>
                  </a:lnTo>
                  <a:lnTo>
                    <a:pt x="18" y="686"/>
                  </a:lnTo>
                  <a:lnTo>
                    <a:pt x="464" y="686"/>
                  </a:lnTo>
                  <a:lnTo>
                    <a:pt x="464" y="644"/>
                  </a:lnTo>
                  <a:lnTo>
                    <a:pt x="482" y="644"/>
                  </a:lnTo>
                  <a:lnTo>
                    <a:pt x="482" y="7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11">
              <a:extLst>
                <a:ext uri="{FF2B5EF4-FFF2-40B4-BE49-F238E27FC236}">
                  <a16:creationId xmlns:a16="http://schemas.microsoft.com/office/drawing/2014/main" id="{79088901-DDB6-4FDC-A50C-15E59D8BA738}"/>
                </a:ext>
              </a:extLst>
            </p:cNvPr>
            <p:cNvSpPr>
              <a:spLocks/>
            </p:cNvSpPr>
            <p:nvPr/>
          </p:nvSpPr>
          <p:spPr bwMode="auto">
            <a:xfrm>
              <a:off x="11245850" y="3935413"/>
              <a:ext cx="193675" cy="558800"/>
            </a:xfrm>
            <a:custGeom>
              <a:avLst/>
              <a:gdLst>
                <a:gd name="T0" fmla="*/ 122 w 122"/>
                <a:gd name="T1" fmla="*/ 352 h 352"/>
                <a:gd name="T2" fmla="*/ 104 w 122"/>
                <a:gd name="T3" fmla="*/ 352 h 352"/>
                <a:gd name="T4" fmla="*/ 104 w 122"/>
                <a:gd name="T5" fmla="*/ 18 h 352"/>
                <a:gd name="T6" fmla="*/ 0 w 122"/>
                <a:gd name="T7" fmla="*/ 18 h 352"/>
                <a:gd name="T8" fmla="*/ 0 w 122"/>
                <a:gd name="T9" fmla="*/ 0 h 352"/>
                <a:gd name="T10" fmla="*/ 122 w 122"/>
                <a:gd name="T11" fmla="*/ 0 h 352"/>
                <a:gd name="T12" fmla="*/ 122 w 122"/>
                <a:gd name="T13" fmla="*/ 352 h 352"/>
              </a:gdLst>
              <a:ahLst/>
              <a:cxnLst>
                <a:cxn ang="0">
                  <a:pos x="T0" y="T1"/>
                </a:cxn>
                <a:cxn ang="0">
                  <a:pos x="T2" y="T3"/>
                </a:cxn>
                <a:cxn ang="0">
                  <a:pos x="T4" y="T5"/>
                </a:cxn>
                <a:cxn ang="0">
                  <a:pos x="T6" y="T7"/>
                </a:cxn>
                <a:cxn ang="0">
                  <a:pos x="T8" y="T9"/>
                </a:cxn>
                <a:cxn ang="0">
                  <a:pos x="T10" y="T11"/>
                </a:cxn>
                <a:cxn ang="0">
                  <a:pos x="T12" y="T13"/>
                </a:cxn>
              </a:cxnLst>
              <a:rect l="0" t="0" r="r" b="b"/>
              <a:pathLst>
                <a:path w="122" h="352">
                  <a:moveTo>
                    <a:pt x="122" y="352"/>
                  </a:moveTo>
                  <a:lnTo>
                    <a:pt x="104" y="352"/>
                  </a:lnTo>
                  <a:lnTo>
                    <a:pt x="104" y="18"/>
                  </a:lnTo>
                  <a:lnTo>
                    <a:pt x="0" y="18"/>
                  </a:lnTo>
                  <a:lnTo>
                    <a:pt x="0" y="0"/>
                  </a:lnTo>
                  <a:lnTo>
                    <a:pt x="122" y="0"/>
                  </a:lnTo>
                  <a:lnTo>
                    <a:pt x="122" y="35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Rectangle 212">
              <a:extLst>
                <a:ext uri="{FF2B5EF4-FFF2-40B4-BE49-F238E27FC236}">
                  <a16:creationId xmlns:a16="http://schemas.microsoft.com/office/drawing/2014/main" id="{9EAE7738-C252-41C4-A4AE-0FA4FB57698A}"/>
                </a:ext>
              </a:extLst>
            </p:cNvPr>
            <p:cNvSpPr>
              <a:spLocks noChangeArrowheads="1"/>
            </p:cNvSpPr>
            <p:nvPr/>
          </p:nvSpPr>
          <p:spPr bwMode="auto">
            <a:xfrm>
              <a:off x="10966450" y="3935413"/>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13">
              <a:extLst>
                <a:ext uri="{FF2B5EF4-FFF2-40B4-BE49-F238E27FC236}">
                  <a16:creationId xmlns:a16="http://schemas.microsoft.com/office/drawing/2014/main" id="{FC9D93D5-9042-429D-876C-C0AC201478B7}"/>
                </a:ext>
              </a:extLst>
            </p:cNvPr>
            <p:cNvSpPr>
              <a:spLocks/>
            </p:cNvSpPr>
            <p:nvPr/>
          </p:nvSpPr>
          <p:spPr bwMode="auto">
            <a:xfrm>
              <a:off x="10763250" y="4164013"/>
              <a:ext cx="168275" cy="130175"/>
            </a:xfrm>
            <a:custGeom>
              <a:avLst/>
              <a:gdLst>
                <a:gd name="T0" fmla="*/ 42 w 106"/>
                <a:gd name="T1" fmla="*/ 82 h 82"/>
                <a:gd name="T2" fmla="*/ 0 w 106"/>
                <a:gd name="T3" fmla="*/ 38 h 82"/>
                <a:gd name="T4" fmla="*/ 14 w 106"/>
                <a:gd name="T5" fmla="*/ 26 h 82"/>
                <a:gd name="T6" fmla="*/ 42 w 106"/>
                <a:gd name="T7" fmla="*/ 56 h 82"/>
                <a:gd name="T8" fmla="*/ 92 w 106"/>
                <a:gd name="T9" fmla="*/ 0 h 82"/>
                <a:gd name="T10" fmla="*/ 106 w 106"/>
                <a:gd name="T11" fmla="*/ 14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6"/>
                  </a:lnTo>
                  <a:lnTo>
                    <a:pt x="42" y="56"/>
                  </a:lnTo>
                  <a:lnTo>
                    <a:pt x="92" y="0"/>
                  </a:lnTo>
                  <a:lnTo>
                    <a:pt x="106" y="14"/>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14">
              <a:extLst>
                <a:ext uri="{FF2B5EF4-FFF2-40B4-BE49-F238E27FC236}">
                  <a16:creationId xmlns:a16="http://schemas.microsoft.com/office/drawing/2014/main" id="{3950DA07-17B9-4229-BE08-7259ED3C43B5}"/>
                </a:ext>
              </a:extLst>
            </p:cNvPr>
            <p:cNvSpPr>
              <a:spLocks/>
            </p:cNvSpPr>
            <p:nvPr/>
          </p:nvSpPr>
          <p:spPr bwMode="auto">
            <a:xfrm>
              <a:off x="10763250" y="4367213"/>
              <a:ext cx="168275" cy="130175"/>
            </a:xfrm>
            <a:custGeom>
              <a:avLst/>
              <a:gdLst>
                <a:gd name="T0" fmla="*/ 42 w 106"/>
                <a:gd name="T1" fmla="*/ 82 h 82"/>
                <a:gd name="T2" fmla="*/ 0 w 106"/>
                <a:gd name="T3" fmla="*/ 36 h 82"/>
                <a:gd name="T4" fmla="*/ 14 w 106"/>
                <a:gd name="T5" fmla="*/ 24 h 82"/>
                <a:gd name="T6" fmla="*/ 42 w 106"/>
                <a:gd name="T7" fmla="*/ 54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6"/>
                  </a:lnTo>
                  <a:lnTo>
                    <a:pt x="14" y="24"/>
                  </a:lnTo>
                  <a:lnTo>
                    <a:pt x="42" y="54"/>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15">
              <a:extLst>
                <a:ext uri="{FF2B5EF4-FFF2-40B4-BE49-F238E27FC236}">
                  <a16:creationId xmlns:a16="http://schemas.microsoft.com/office/drawing/2014/main" id="{4926E159-03C4-4F83-B250-49946A27F005}"/>
                </a:ext>
              </a:extLst>
            </p:cNvPr>
            <p:cNvSpPr>
              <a:spLocks/>
            </p:cNvSpPr>
            <p:nvPr/>
          </p:nvSpPr>
          <p:spPr bwMode="auto">
            <a:xfrm>
              <a:off x="10763250" y="4570413"/>
              <a:ext cx="168275" cy="127000"/>
            </a:xfrm>
            <a:custGeom>
              <a:avLst/>
              <a:gdLst>
                <a:gd name="T0" fmla="*/ 42 w 106"/>
                <a:gd name="T1" fmla="*/ 80 h 80"/>
                <a:gd name="T2" fmla="*/ 0 w 106"/>
                <a:gd name="T3" fmla="*/ 36 h 80"/>
                <a:gd name="T4" fmla="*/ 14 w 106"/>
                <a:gd name="T5" fmla="*/ 24 h 80"/>
                <a:gd name="T6" fmla="*/ 42 w 106"/>
                <a:gd name="T7" fmla="*/ 54 h 80"/>
                <a:gd name="T8" fmla="*/ 92 w 106"/>
                <a:gd name="T9" fmla="*/ 0 h 80"/>
                <a:gd name="T10" fmla="*/ 106 w 106"/>
                <a:gd name="T11" fmla="*/ 12 h 80"/>
                <a:gd name="T12" fmla="*/ 42 w 106"/>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106" h="80">
                  <a:moveTo>
                    <a:pt x="42" y="80"/>
                  </a:moveTo>
                  <a:lnTo>
                    <a:pt x="0" y="36"/>
                  </a:lnTo>
                  <a:lnTo>
                    <a:pt x="14" y="24"/>
                  </a:lnTo>
                  <a:lnTo>
                    <a:pt x="42" y="54"/>
                  </a:lnTo>
                  <a:lnTo>
                    <a:pt x="92" y="0"/>
                  </a:lnTo>
                  <a:lnTo>
                    <a:pt x="106" y="12"/>
                  </a:lnTo>
                  <a:lnTo>
                    <a:pt x="42" y="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216">
              <a:extLst>
                <a:ext uri="{FF2B5EF4-FFF2-40B4-BE49-F238E27FC236}">
                  <a16:creationId xmlns:a16="http://schemas.microsoft.com/office/drawing/2014/main" id="{78D94AB4-712C-44CD-BE72-5C35A4161446}"/>
                </a:ext>
              </a:extLst>
            </p:cNvPr>
            <p:cNvSpPr>
              <a:spLocks/>
            </p:cNvSpPr>
            <p:nvPr/>
          </p:nvSpPr>
          <p:spPr bwMode="auto">
            <a:xfrm>
              <a:off x="10763250" y="4770438"/>
              <a:ext cx="168275" cy="130175"/>
            </a:xfrm>
            <a:custGeom>
              <a:avLst/>
              <a:gdLst>
                <a:gd name="T0" fmla="*/ 42 w 106"/>
                <a:gd name="T1" fmla="*/ 82 h 82"/>
                <a:gd name="T2" fmla="*/ 0 w 106"/>
                <a:gd name="T3" fmla="*/ 38 h 82"/>
                <a:gd name="T4" fmla="*/ 14 w 106"/>
                <a:gd name="T5" fmla="*/ 24 h 82"/>
                <a:gd name="T6" fmla="*/ 42 w 106"/>
                <a:gd name="T7" fmla="*/ 56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4"/>
                  </a:lnTo>
                  <a:lnTo>
                    <a:pt x="42" y="56"/>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217">
              <a:extLst>
                <a:ext uri="{FF2B5EF4-FFF2-40B4-BE49-F238E27FC236}">
                  <a16:creationId xmlns:a16="http://schemas.microsoft.com/office/drawing/2014/main" id="{02CAA927-417D-4088-9A52-177F5D2FEA02}"/>
                </a:ext>
              </a:extLst>
            </p:cNvPr>
            <p:cNvSpPr>
              <a:spLocks noChangeArrowheads="1"/>
            </p:cNvSpPr>
            <p:nvPr/>
          </p:nvSpPr>
          <p:spPr bwMode="auto">
            <a:xfrm>
              <a:off x="10995025" y="42148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218">
              <a:extLst>
                <a:ext uri="{FF2B5EF4-FFF2-40B4-BE49-F238E27FC236}">
                  <a16:creationId xmlns:a16="http://schemas.microsoft.com/office/drawing/2014/main" id="{D98F43A7-421F-49B9-AE75-03997AF36FE9}"/>
                </a:ext>
              </a:extLst>
            </p:cNvPr>
            <p:cNvSpPr>
              <a:spLocks noChangeArrowheads="1"/>
            </p:cNvSpPr>
            <p:nvPr/>
          </p:nvSpPr>
          <p:spPr bwMode="auto">
            <a:xfrm>
              <a:off x="10995025" y="44180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219">
              <a:extLst>
                <a:ext uri="{FF2B5EF4-FFF2-40B4-BE49-F238E27FC236}">
                  <a16:creationId xmlns:a16="http://schemas.microsoft.com/office/drawing/2014/main" id="{497CE9CA-D7E4-4AB0-A601-40E403966EB4}"/>
                </a:ext>
              </a:extLst>
            </p:cNvPr>
            <p:cNvSpPr>
              <a:spLocks noChangeArrowheads="1"/>
            </p:cNvSpPr>
            <p:nvPr/>
          </p:nvSpPr>
          <p:spPr bwMode="auto">
            <a:xfrm>
              <a:off x="10995025" y="46180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220">
              <a:extLst>
                <a:ext uri="{FF2B5EF4-FFF2-40B4-BE49-F238E27FC236}">
                  <a16:creationId xmlns:a16="http://schemas.microsoft.com/office/drawing/2014/main" id="{73A30098-EE22-406F-ACF0-2AC29152F7F3}"/>
                </a:ext>
              </a:extLst>
            </p:cNvPr>
            <p:cNvSpPr>
              <a:spLocks noChangeArrowheads="1"/>
            </p:cNvSpPr>
            <p:nvPr/>
          </p:nvSpPr>
          <p:spPr bwMode="auto">
            <a:xfrm>
              <a:off x="10995025" y="48212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221">
              <a:extLst>
                <a:ext uri="{FF2B5EF4-FFF2-40B4-BE49-F238E27FC236}">
                  <a16:creationId xmlns:a16="http://schemas.microsoft.com/office/drawing/2014/main" id="{37EF2A98-7694-4916-9140-1374688B54FC}"/>
                </a:ext>
              </a:extLst>
            </p:cNvPr>
            <p:cNvSpPr>
              <a:spLocks noEditPoints="1"/>
            </p:cNvSpPr>
            <p:nvPr/>
          </p:nvSpPr>
          <p:spPr bwMode="auto">
            <a:xfrm>
              <a:off x="11299825" y="4592638"/>
              <a:ext cx="247650" cy="266700"/>
            </a:xfrm>
            <a:custGeom>
              <a:avLst/>
              <a:gdLst>
                <a:gd name="T0" fmla="*/ 78 w 156"/>
                <a:gd name="T1" fmla="*/ 168 h 168"/>
                <a:gd name="T2" fmla="*/ 48 w 156"/>
                <a:gd name="T3" fmla="*/ 160 h 168"/>
                <a:gd name="T4" fmla="*/ 24 w 156"/>
                <a:gd name="T5" fmla="*/ 142 h 168"/>
                <a:gd name="T6" fmla="*/ 6 w 156"/>
                <a:gd name="T7" fmla="*/ 116 h 168"/>
                <a:gd name="T8" fmla="*/ 0 w 156"/>
                <a:gd name="T9" fmla="*/ 84 h 168"/>
                <a:gd name="T10" fmla="*/ 2 w 156"/>
                <a:gd name="T11" fmla="*/ 66 h 168"/>
                <a:gd name="T12" fmla="*/ 14 w 156"/>
                <a:gd name="T13" fmla="*/ 38 h 168"/>
                <a:gd name="T14" fmla="*/ 34 w 156"/>
                <a:gd name="T15" fmla="*/ 14 h 168"/>
                <a:gd name="T16" fmla="*/ 62 w 156"/>
                <a:gd name="T17" fmla="*/ 2 h 168"/>
                <a:gd name="T18" fmla="*/ 78 w 156"/>
                <a:gd name="T19" fmla="*/ 0 h 168"/>
                <a:gd name="T20" fmla="*/ 108 w 156"/>
                <a:gd name="T21" fmla="*/ 6 h 168"/>
                <a:gd name="T22" fmla="*/ 134 w 156"/>
                <a:gd name="T23" fmla="*/ 24 h 168"/>
                <a:gd name="T24" fmla="*/ 150 w 156"/>
                <a:gd name="T25" fmla="*/ 52 h 168"/>
                <a:gd name="T26" fmla="*/ 156 w 156"/>
                <a:gd name="T27" fmla="*/ 84 h 168"/>
                <a:gd name="T28" fmla="*/ 156 w 156"/>
                <a:gd name="T29" fmla="*/ 100 h 168"/>
                <a:gd name="T30" fmla="*/ 144 w 156"/>
                <a:gd name="T31" fmla="*/ 130 h 168"/>
                <a:gd name="T32" fmla="*/ 122 w 156"/>
                <a:gd name="T33" fmla="*/ 152 h 168"/>
                <a:gd name="T34" fmla="*/ 94 w 156"/>
                <a:gd name="T35" fmla="*/ 166 h 168"/>
                <a:gd name="T36" fmla="*/ 78 w 156"/>
                <a:gd name="T37" fmla="*/ 168 h 168"/>
                <a:gd name="T38" fmla="*/ 78 w 156"/>
                <a:gd name="T39" fmla="*/ 18 h 168"/>
                <a:gd name="T40" fmla="*/ 56 w 156"/>
                <a:gd name="T41" fmla="*/ 24 h 168"/>
                <a:gd name="T42" fmla="*/ 36 w 156"/>
                <a:gd name="T43" fmla="*/ 38 h 168"/>
                <a:gd name="T44" fmla="*/ 24 w 156"/>
                <a:gd name="T45" fmla="*/ 58 h 168"/>
                <a:gd name="T46" fmla="*/ 18 w 156"/>
                <a:gd name="T47" fmla="*/ 84 h 168"/>
                <a:gd name="T48" fmla="*/ 20 w 156"/>
                <a:gd name="T49" fmla="*/ 96 h 168"/>
                <a:gd name="T50" fmla="*/ 28 w 156"/>
                <a:gd name="T51" fmla="*/ 120 h 168"/>
                <a:gd name="T52" fmla="*/ 44 w 156"/>
                <a:gd name="T53" fmla="*/ 138 h 168"/>
                <a:gd name="T54" fmla="*/ 66 w 156"/>
                <a:gd name="T55" fmla="*/ 148 h 168"/>
                <a:gd name="T56" fmla="*/ 78 w 156"/>
                <a:gd name="T57" fmla="*/ 150 h 168"/>
                <a:gd name="T58" fmla="*/ 102 w 156"/>
                <a:gd name="T59" fmla="*/ 144 h 168"/>
                <a:gd name="T60" fmla="*/ 122 w 156"/>
                <a:gd name="T61" fmla="*/ 130 h 168"/>
                <a:gd name="T62" fmla="*/ 134 w 156"/>
                <a:gd name="T63" fmla="*/ 110 h 168"/>
                <a:gd name="T64" fmla="*/ 138 w 156"/>
                <a:gd name="T65" fmla="*/ 84 h 168"/>
                <a:gd name="T66" fmla="*/ 138 w 156"/>
                <a:gd name="T67" fmla="*/ 70 h 168"/>
                <a:gd name="T68" fmla="*/ 128 w 156"/>
                <a:gd name="T69" fmla="*/ 48 h 168"/>
                <a:gd name="T70" fmla="*/ 112 w 156"/>
                <a:gd name="T71" fmla="*/ 30 h 168"/>
                <a:gd name="T72" fmla="*/ 90 w 156"/>
                <a:gd name="T73" fmla="*/ 20 h 168"/>
                <a:gd name="T74" fmla="*/ 78 w 156"/>
                <a:gd name="T75" fmla="*/ 1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6" h="168">
                  <a:moveTo>
                    <a:pt x="78" y="168"/>
                  </a:moveTo>
                  <a:lnTo>
                    <a:pt x="78" y="168"/>
                  </a:lnTo>
                  <a:lnTo>
                    <a:pt x="62" y="166"/>
                  </a:lnTo>
                  <a:lnTo>
                    <a:pt x="48" y="160"/>
                  </a:lnTo>
                  <a:lnTo>
                    <a:pt x="34" y="152"/>
                  </a:lnTo>
                  <a:lnTo>
                    <a:pt x="24" y="142"/>
                  </a:lnTo>
                  <a:lnTo>
                    <a:pt x="14" y="130"/>
                  </a:lnTo>
                  <a:lnTo>
                    <a:pt x="6" y="116"/>
                  </a:lnTo>
                  <a:lnTo>
                    <a:pt x="2" y="100"/>
                  </a:lnTo>
                  <a:lnTo>
                    <a:pt x="0" y="84"/>
                  </a:lnTo>
                  <a:lnTo>
                    <a:pt x="0" y="84"/>
                  </a:lnTo>
                  <a:lnTo>
                    <a:pt x="2" y="66"/>
                  </a:lnTo>
                  <a:lnTo>
                    <a:pt x="6" y="52"/>
                  </a:lnTo>
                  <a:lnTo>
                    <a:pt x="14" y="38"/>
                  </a:lnTo>
                  <a:lnTo>
                    <a:pt x="24" y="24"/>
                  </a:lnTo>
                  <a:lnTo>
                    <a:pt x="34" y="14"/>
                  </a:lnTo>
                  <a:lnTo>
                    <a:pt x="48" y="6"/>
                  </a:lnTo>
                  <a:lnTo>
                    <a:pt x="62" y="2"/>
                  </a:lnTo>
                  <a:lnTo>
                    <a:pt x="78" y="0"/>
                  </a:lnTo>
                  <a:lnTo>
                    <a:pt x="78" y="0"/>
                  </a:lnTo>
                  <a:lnTo>
                    <a:pt x="94" y="2"/>
                  </a:lnTo>
                  <a:lnTo>
                    <a:pt x="108" y="6"/>
                  </a:lnTo>
                  <a:lnTo>
                    <a:pt x="122" y="14"/>
                  </a:lnTo>
                  <a:lnTo>
                    <a:pt x="134" y="24"/>
                  </a:lnTo>
                  <a:lnTo>
                    <a:pt x="144" y="38"/>
                  </a:lnTo>
                  <a:lnTo>
                    <a:pt x="150" y="52"/>
                  </a:lnTo>
                  <a:lnTo>
                    <a:pt x="156" y="66"/>
                  </a:lnTo>
                  <a:lnTo>
                    <a:pt x="156" y="84"/>
                  </a:lnTo>
                  <a:lnTo>
                    <a:pt x="156" y="84"/>
                  </a:lnTo>
                  <a:lnTo>
                    <a:pt x="156" y="100"/>
                  </a:lnTo>
                  <a:lnTo>
                    <a:pt x="150" y="116"/>
                  </a:lnTo>
                  <a:lnTo>
                    <a:pt x="144" y="130"/>
                  </a:lnTo>
                  <a:lnTo>
                    <a:pt x="134" y="142"/>
                  </a:lnTo>
                  <a:lnTo>
                    <a:pt x="122" y="152"/>
                  </a:lnTo>
                  <a:lnTo>
                    <a:pt x="108" y="160"/>
                  </a:lnTo>
                  <a:lnTo>
                    <a:pt x="94" y="166"/>
                  </a:lnTo>
                  <a:lnTo>
                    <a:pt x="78" y="168"/>
                  </a:lnTo>
                  <a:lnTo>
                    <a:pt x="78" y="168"/>
                  </a:lnTo>
                  <a:close/>
                  <a:moveTo>
                    <a:pt x="78" y="18"/>
                  </a:moveTo>
                  <a:lnTo>
                    <a:pt x="78" y="18"/>
                  </a:lnTo>
                  <a:lnTo>
                    <a:pt x="66" y="20"/>
                  </a:lnTo>
                  <a:lnTo>
                    <a:pt x="56" y="24"/>
                  </a:lnTo>
                  <a:lnTo>
                    <a:pt x="44" y="30"/>
                  </a:lnTo>
                  <a:lnTo>
                    <a:pt x="36" y="38"/>
                  </a:lnTo>
                  <a:lnTo>
                    <a:pt x="28" y="48"/>
                  </a:lnTo>
                  <a:lnTo>
                    <a:pt x="24" y="58"/>
                  </a:lnTo>
                  <a:lnTo>
                    <a:pt x="20" y="70"/>
                  </a:lnTo>
                  <a:lnTo>
                    <a:pt x="18" y="84"/>
                  </a:lnTo>
                  <a:lnTo>
                    <a:pt x="18" y="84"/>
                  </a:lnTo>
                  <a:lnTo>
                    <a:pt x="20" y="96"/>
                  </a:lnTo>
                  <a:lnTo>
                    <a:pt x="24" y="110"/>
                  </a:lnTo>
                  <a:lnTo>
                    <a:pt x="28" y="120"/>
                  </a:lnTo>
                  <a:lnTo>
                    <a:pt x="36" y="130"/>
                  </a:lnTo>
                  <a:lnTo>
                    <a:pt x="44" y="138"/>
                  </a:lnTo>
                  <a:lnTo>
                    <a:pt x="56" y="144"/>
                  </a:lnTo>
                  <a:lnTo>
                    <a:pt x="66" y="148"/>
                  </a:lnTo>
                  <a:lnTo>
                    <a:pt x="78" y="150"/>
                  </a:lnTo>
                  <a:lnTo>
                    <a:pt x="78" y="150"/>
                  </a:lnTo>
                  <a:lnTo>
                    <a:pt x="90" y="148"/>
                  </a:lnTo>
                  <a:lnTo>
                    <a:pt x="102" y="144"/>
                  </a:lnTo>
                  <a:lnTo>
                    <a:pt x="112" y="138"/>
                  </a:lnTo>
                  <a:lnTo>
                    <a:pt x="122" y="130"/>
                  </a:lnTo>
                  <a:lnTo>
                    <a:pt x="128" y="120"/>
                  </a:lnTo>
                  <a:lnTo>
                    <a:pt x="134" y="110"/>
                  </a:lnTo>
                  <a:lnTo>
                    <a:pt x="138" y="96"/>
                  </a:lnTo>
                  <a:lnTo>
                    <a:pt x="138" y="84"/>
                  </a:lnTo>
                  <a:lnTo>
                    <a:pt x="138" y="84"/>
                  </a:lnTo>
                  <a:lnTo>
                    <a:pt x="138" y="70"/>
                  </a:lnTo>
                  <a:lnTo>
                    <a:pt x="134" y="58"/>
                  </a:lnTo>
                  <a:lnTo>
                    <a:pt x="128" y="48"/>
                  </a:lnTo>
                  <a:lnTo>
                    <a:pt x="122" y="38"/>
                  </a:lnTo>
                  <a:lnTo>
                    <a:pt x="112" y="30"/>
                  </a:lnTo>
                  <a:lnTo>
                    <a:pt x="102" y="24"/>
                  </a:lnTo>
                  <a:lnTo>
                    <a:pt x="90" y="20"/>
                  </a:lnTo>
                  <a:lnTo>
                    <a:pt x="78" y="18"/>
                  </a:lnTo>
                  <a:lnTo>
                    <a:pt x="7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0331424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4770537"/>
          </a:xfrm>
          <a:prstGeom prst="rect">
            <a:avLst/>
          </a:prstGeom>
          <a:noFill/>
        </p:spPr>
        <p:txBody>
          <a:bodyPr wrap="square" rtlCol="0">
            <a:spAutoFit/>
          </a:bodyPr>
          <a:lstStyle/>
          <a:p>
            <a:r>
              <a:rPr lang="pt-BR" sz="2400" b="1" dirty="0">
                <a:solidFill>
                  <a:srgbClr val="35FFFF"/>
                </a:solidFill>
              </a:rPr>
              <a:t>Conclusão (3/5)</a:t>
            </a:r>
          </a:p>
          <a:p>
            <a:endParaRPr lang="pt-BR" sz="1400" dirty="0">
              <a:solidFill>
                <a:schemeClr val="tx2"/>
              </a:solidFill>
            </a:endParaRPr>
          </a:p>
          <a:p>
            <a:pPr algn="just"/>
            <a:r>
              <a:rPr lang="pt-BR" sz="1400" dirty="0">
                <a:solidFill>
                  <a:schemeClr val="tx2"/>
                </a:solidFill>
              </a:rPr>
              <a:t>Estratégia 2: substituir </a:t>
            </a:r>
            <a:r>
              <a:rPr lang="pt-BR" sz="1400" dirty="0" err="1">
                <a:solidFill>
                  <a:schemeClr val="tx2"/>
                </a:solidFill>
              </a:rPr>
              <a:t>missings</a:t>
            </a:r>
            <a:r>
              <a:rPr lang="pt-BR" sz="1400" dirty="0">
                <a:solidFill>
                  <a:schemeClr val="tx2"/>
                </a:solidFill>
              </a:rPr>
              <a:t> </a:t>
            </a:r>
            <a:r>
              <a:rPr lang="pt-BR" sz="1400" dirty="0" err="1">
                <a:solidFill>
                  <a:schemeClr val="tx2"/>
                </a:solidFill>
              </a:rPr>
              <a:t>numericos</a:t>
            </a:r>
            <a:r>
              <a:rPr lang="pt-BR" sz="1400" dirty="0">
                <a:solidFill>
                  <a:schemeClr val="tx2"/>
                </a:solidFill>
              </a:rPr>
              <a:t> pela média, substituir </a:t>
            </a:r>
            <a:r>
              <a:rPr lang="pt-BR" sz="1400" dirty="0" err="1">
                <a:solidFill>
                  <a:schemeClr val="tx2"/>
                </a:solidFill>
              </a:rPr>
              <a:t>missings</a:t>
            </a:r>
            <a:r>
              <a:rPr lang="pt-BR" sz="1400" dirty="0">
                <a:solidFill>
                  <a:schemeClr val="tx2"/>
                </a:solidFill>
              </a:rPr>
              <a:t> </a:t>
            </a:r>
            <a:r>
              <a:rPr lang="pt-BR" sz="1400" dirty="0" err="1">
                <a:solidFill>
                  <a:schemeClr val="tx2"/>
                </a:solidFill>
              </a:rPr>
              <a:t>categoricos</a:t>
            </a:r>
            <a:r>
              <a:rPr lang="pt-BR" sz="1400" dirty="0">
                <a:solidFill>
                  <a:schemeClr val="tx2"/>
                </a:solidFill>
              </a:rPr>
              <a:t> pelo mais frequente, normalização </a:t>
            </a:r>
            <a:r>
              <a:rPr lang="pt-BR" sz="1400" dirty="0" err="1">
                <a:solidFill>
                  <a:schemeClr val="tx2"/>
                </a:solidFill>
              </a:rPr>
              <a:t>standart</a:t>
            </a:r>
            <a:r>
              <a:rPr lang="pt-BR" sz="1400" dirty="0">
                <a:solidFill>
                  <a:schemeClr val="tx2"/>
                </a:solidFill>
              </a:rPr>
              <a:t> </a:t>
            </a:r>
            <a:r>
              <a:rPr lang="pt-BR" sz="1400" dirty="0" err="1">
                <a:solidFill>
                  <a:schemeClr val="tx2"/>
                </a:solidFill>
              </a:rPr>
              <a:t>scaler</a:t>
            </a:r>
            <a:r>
              <a:rPr lang="pt-BR" sz="1400" dirty="0">
                <a:solidFill>
                  <a:schemeClr val="tx2"/>
                </a:solidFill>
              </a:rPr>
              <a:t> e PCA (redução de dimensionalidade). 3 algoritmos de </a:t>
            </a:r>
            <a:r>
              <a:rPr lang="pt-BR" sz="1400" dirty="0" err="1">
                <a:solidFill>
                  <a:schemeClr val="tx2"/>
                </a:solidFill>
              </a:rPr>
              <a:t>Machine</a:t>
            </a:r>
            <a:r>
              <a:rPr lang="pt-BR" sz="1400" dirty="0">
                <a:solidFill>
                  <a:schemeClr val="tx2"/>
                </a:solidFill>
              </a:rPr>
              <a:t> Learning foram utilizados e seus resultados expostos com suas respectivas medidas de acurácia calculadas para futura comparação:</a:t>
            </a:r>
          </a:p>
          <a:p>
            <a:pPr algn="just"/>
            <a:endParaRPr lang="pt-BR" sz="1400" dirty="0">
              <a:solidFill>
                <a:schemeClr val="tx2"/>
              </a:solidFill>
            </a:endParaRPr>
          </a:p>
          <a:p>
            <a:pPr marL="285750" indent="-285750" algn="just">
              <a:buFont typeface="Arial" panose="020B0604020202020204" pitchFamily="34" charset="0"/>
              <a:buChar char="•"/>
            </a:pPr>
            <a:r>
              <a:rPr lang="pt-BR" sz="1400" dirty="0">
                <a:solidFill>
                  <a:schemeClr val="tx2"/>
                </a:solidFill>
              </a:rPr>
              <a:t>2A) Árvore de Decisão com os seguintes resultados atingidos:</a:t>
            </a:r>
          </a:p>
          <a:p>
            <a:pPr marL="742950" lvl="1" indent="-285750" algn="just">
              <a:buFont typeface="Arial" panose="020B0604020202020204" pitchFamily="34" charset="0"/>
              <a:buChar char="•"/>
            </a:pPr>
            <a:r>
              <a:rPr lang="pt-BR" sz="1400" dirty="0">
                <a:solidFill>
                  <a:schemeClr val="tx2"/>
                </a:solidFill>
              </a:rPr>
              <a:t>Acurácia: 0.8426966292134831</a:t>
            </a:r>
          </a:p>
          <a:p>
            <a:pPr marL="742950" lvl="1" indent="-285750" algn="just">
              <a:buFont typeface="Arial" panose="020B0604020202020204" pitchFamily="34" charset="0"/>
              <a:buChar char="•"/>
            </a:pPr>
            <a:r>
              <a:rPr lang="pt-BR" sz="1400" dirty="0">
                <a:solidFill>
                  <a:schemeClr val="tx2"/>
                </a:solidFill>
              </a:rPr>
              <a:t>Kappa: 0.7125057683433318</a:t>
            </a:r>
          </a:p>
          <a:p>
            <a:pPr marL="742950" lvl="1" indent="-285750" algn="just">
              <a:buFont typeface="Arial" panose="020B0604020202020204" pitchFamily="34" charset="0"/>
              <a:buChar char="•"/>
            </a:pPr>
            <a:r>
              <a:rPr lang="pt-BR" sz="1400" dirty="0">
                <a:solidFill>
                  <a:schemeClr val="tx2"/>
                </a:solidFill>
              </a:rPr>
              <a:t>f1_score: 0.8418828801263603</a:t>
            </a:r>
          </a:p>
          <a:p>
            <a:pPr algn="just"/>
            <a:endParaRPr lang="pt-BR" sz="1400" dirty="0">
              <a:solidFill>
                <a:schemeClr val="tx2"/>
              </a:solidFill>
            </a:endParaRPr>
          </a:p>
          <a:p>
            <a:pPr marL="285750" indent="-285750" algn="just">
              <a:buFont typeface="Arial" panose="020B0604020202020204" pitchFamily="34" charset="0"/>
              <a:buChar char="•"/>
            </a:pPr>
            <a:r>
              <a:rPr lang="pt-BR" sz="1400" dirty="0">
                <a:solidFill>
                  <a:schemeClr val="tx2"/>
                </a:solidFill>
              </a:rPr>
              <a:t>2B) SVM com os seguintes resultados atingidos:</a:t>
            </a:r>
          </a:p>
          <a:p>
            <a:pPr marL="742950" lvl="1" indent="-285750" algn="just">
              <a:buFont typeface="Arial" panose="020B0604020202020204" pitchFamily="34" charset="0"/>
              <a:buChar char="•"/>
            </a:pPr>
            <a:r>
              <a:rPr lang="pt-BR" sz="1400" dirty="0">
                <a:solidFill>
                  <a:schemeClr val="tx2"/>
                </a:solidFill>
              </a:rPr>
              <a:t>Acurácia: 0.7865168539325843</a:t>
            </a:r>
          </a:p>
          <a:p>
            <a:pPr marL="742950" lvl="1" indent="-285750" algn="just">
              <a:buFont typeface="Arial" panose="020B0604020202020204" pitchFamily="34" charset="0"/>
              <a:buChar char="•"/>
            </a:pPr>
            <a:r>
              <a:rPr lang="pt-BR" sz="1400" dirty="0">
                <a:solidFill>
                  <a:schemeClr val="tx2"/>
                </a:solidFill>
              </a:rPr>
              <a:t>Kappa: 0.5996685606060606</a:t>
            </a:r>
          </a:p>
          <a:p>
            <a:pPr marL="742950" lvl="1" indent="-285750" algn="just">
              <a:buFont typeface="Arial" panose="020B0604020202020204" pitchFamily="34" charset="0"/>
              <a:buChar char="•"/>
            </a:pPr>
            <a:r>
              <a:rPr lang="pt-BR" sz="1400" dirty="0">
                <a:solidFill>
                  <a:schemeClr val="tx2"/>
                </a:solidFill>
              </a:rPr>
              <a:t>f1_score: 0.771080773581407</a:t>
            </a:r>
          </a:p>
          <a:p>
            <a:pPr lvl="1" algn="just"/>
            <a:endParaRPr lang="pt-BR" sz="1400" dirty="0">
              <a:solidFill>
                <a:schemeClr val="tx2"/>
              </a:solidFill>
            </a:endParaRPr>
          </a:p>
          <a:p>
            <a:pPr marL="285750" indent="-285750" algn="just">
              <a:buFont typeface="Arial" panose="020B0604020202020204" pitchFamily="34" charset="0"/>
              <a:buChar char="•"/>
            </a:pPr>
            <a:r>
              <a:rPr lang="pt-BR" sz="1400" dirty="0">
                <a:solidFill>
                  <a:schemeClr val="tx2"/>
                </a:solidFill>
              </a:rPr>
              <a:t>2C) Regressão Logística com os seguintes resultados atingidos:</a:t>
            </a:r>
          </a:p>
          <a:p>
            <a:pPr marL="742950" lvl="1" indent="-285750" algn="just">
              <a:buFont typeface="Arial" panose="020B0604020202020204" pitchFamily="34" charset="0"/>
              <a:buChar char="•"/>
            </a:pPr>
            <a:r>
              <a:rPr lang="pt-BR" sz="1400" dirty="0">
                <a:solidFill>
                  <a:schemeClr val="tx2"/>
                </a:solidFill>
              </a:rPr>
              <a:t>Acurácia: 0.7865168539325843</a:t>
            </a:r>
          </a:p>
          <a:p>
            <a:pPr marL="742950" lvl="1" indent="-285750" algn="just">
              <a:buFont typeface="Arial" panose="020B0604020202020204" pitchFamily="34" charset="0"/>
              <a:buChar char="•"/>
            </a:pPr>
            <a:r>
              <a:rPr lang="pt-BR" sz="1400" dirty="0">
                <a:solidFill>
                  <a:schemeClr val="tx2"/>
                </a:solidFill>
              </a:rPr>
              <a:t>Kappa: 0.5948730234786777</a:t>
            </a:r>
          </a:p>
          <a:p>
            <a:pPr marL="742950" lvl="1" indent="-285750" algn="just">
              <a:buFont typeface="Arial" panose="020B0604020202020204" pitchFamily="34" charset="0"/>
              <a:buChar char="•"/>
            </a:pPr>
            <a:r>
              <a:rPr lang="pt-BR" sz="1400" dirty="0">
                <a:solidFill>
                  <a:schemeClr val="tx2"/>
                </a:solidFill>
              </a:rPr>
              <a:t>f1_score: 0.774478330658106</a:t>
            </a:r>
          </a:p>
          <a:p>
            <a:pPr algn="just"/>
            <a:endParaRPr lang="pt-BR" sz="1400" dirty="0">
              <a:solidFill>
                <a:schemeClr val="tx2"/>
              </a:solidFill>
            </a:endParaRPr>
          </a:p>
        </p:txBody>
      </p:sp>
      <p:sp>
        <p:nvSpPr>
          <p:cNvPr id="46" name="Rectangle 45">
            <a:extLst>
              <a:ext uri="{FF2B5EF4-FFF2-40B4-BE49-F238E27FC236}">
                <a16:creationId xmlns:a16="http://schemas.microsoft.com/office/drawing/2014/main" id="{1BE47693-CD0F-46AB-8E1A-224B482FB0BF}"/>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47" name="Rectangle 46">
            <a:hlinkClick r:id="rId2" action="ppaction://hlinksldjump"/>
            <a:extLst>
              <a:ext uri="{FF2B5EF4-FFF2-40B4-BE49-F238E27FC236}">
                <a16:creationId xmlns:a16="http://schemas.microsoft.com/office/drawing/2014/main" id="{9A275E18-90FB-4FB0-B3B1-4DF4B1E176C8}"/>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48" name="Rectangle 47">
            <a:hlinkClick r:id="rId3" action="ppaction://hlinksldjump"/>
            <a:extLst>
              <a:ext uri="{FF2B5EF4-FFF2-40B4-BE49-F238E27FC236}">
                <a16:creationId xmlns:a16="http://schemas.microsoft.com/office/drawing/2014/main" id="{989B77FF-6F8A-4E9C-A180-309C041AC8CF}"/>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49" name="Rectangle 48">
            <a:hlinkClick r:id="rId4" action="ppaction://hlinksldjump"/>
            <a:extLst>
              <a:ext uri="{FF2B5EF4-FFF2-40B4-BE49-F238E27FC236}">
                <a16:creationId xmlns:a16="http://schemas.microsoft.com/office/drawing/2014/main" id="{95E62610-0A33-4F70-95F6-AD12799B1893}"/>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4. Visão Geral</a:t>
            </a:r>
          </a:p>
          <a:p>
            <a:pPr algn="ctr"/>
            <a:r>
              <a:rPr lang="pt-BR" sz="1400" dirty="0">
                <a:solidFill>
                  <a:schemeClr val="accent5">
                    <a:lumMod val="60000"/>
                    <a:lumOff val="40000"/>
                  </a:schemeClr>
                </a:solidFill>
                <a:latin typeface="EYInterstate Light" panose="02000506000000020004" pitchFamily="2" charset="0"/>
              </a:rPr>
              <a:t>do Código</a:t>
            </a:r>
          </a:p>
        </p:txBody>
      </p:sp>
      <p:sp>
        <p:nvSpPr>
          <p:cNvPr id="73" name="Rectangle 72">
            <a:hlinkClick r:id="rId4" action="ppaction://hlinksldjump"/>
            <a:extLst>
              <a:ext uri="{FF2B5EF4-FFF2-40B4-BE49-F238E27FC236}">
                <a16:creationId xmlns:a16="http://schemas.microsoft.com/office/drawing/2014/main" id="{0AF53CFD-6EA4-4271-99AB-53EB5E92FC53}"/>
              </a:ext>
            </a:extLst>
          </p:cNvPr>
          <p:cNvSpPr/>
          <p:nvPr/>
        </p:nvSpPr>
        <p:spPr>
          <a:xfrm>
            <a:off x="9754800" y="-60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5. Conclusão</a:t>
            </a:r>
          </a:p>
        </p:txBody>
      </p:sp>
      <p:grpSp>
        <p:nvGrpSpPr>
          <p:cNvPr id="21" name="Group 20">
            <a:extLst>
              <a:ext uri="{FF2B5EF4-FFF2-40B4-BE49-F238E27FC236}">
                <a16:creationId xmlns:a16="http://schemas.microsoft.com/office/drawing/2014/main" id="{C25BD86A-620B-4C56-A1CD-74B0DD1B97C9}"/>
              </a:ext>
            </a:extLst>
          </p:cNvPr>
          <p:cNvGrpSpPr/>
          <p:nvPr/>
        </p:nvGrpSpPr>
        <p:grpSpPr>
          <a:xfrm>
            <a:off x="11052217" y="5710472"/>
            <a:ext cx="664420" cy="811110"/>
            <a:chOff x="10674350" y="3859213"/>
            <a:chExt cx="977900" cy="1193800"/>
          </a:xfrm>
        </p:grpSpPr>
        <p:sp>
          <p:nvSpPr>
            <p:cNvPr id="22" name="Freeform 208">
              <a:extLst>
                <a:ext uri="{FF2B5EF4-FFF2-40B4-BE49-F238E27FC236}">
                  <a16:creationId xmlns:a16="http://schemas.microsoft.com/office/drawing/2014/main" id="{F2EDD396-06B3-41C9-8FB4-F1EFCCD7C0F1}"/>
                </a:ext>
              </a:extLst>
            </p:cNvPr>
            <p:cNvSpPr>
              <a:spLocks noEditPoints="1"/>
            </p:cNvSpPr>
            <p:nvPr/>
          </p:nvSpPr>
          <p:spPr bwMode="auto">
            <a:xfrm>
              <a:off x="11195050" y="4481513"/>
              <a:ext cx="457200" cy="488950"/>
            </a:xfrm>
            <a:custGeom>
              <a:avLst/>
              <a:gdLst>
                <a:gd name="T0" fmla="*/ 116 w 288"/>
                <a:gd name="T1" fmla="*/ 308 h 308"/>
                <a:gd name="T2" fmla="*/ 112 w 288"/>
                <a:gd name="T3" fmla="*/ 268 h 308"/>
                <a:gd name="T4" fmla="*/ 62 w 288"/>
                <a:gd name="T5" fmla="*/ 284 h 308"/>
                <a:gd name="T6" fmla="*/ 48 w 288"/>
                <a:gd name="T7" fmla="*/ 210 h 308"/>
                <a:gd name="T8" fmla="*/ 42 w 288"/>
                <a:gd name="T9" fmla="*/ 198 h 308"/>
                <a:gd name="T10" fmla="*/ 0 w 288"/>
                <a:gd name="T11" fmla="*/ 184 h 308"/>
                <a:gd name="T12" fmla="*/ 38 w 288"/>
                <a:gd name="T13" fmla="*/ 120 h 308"/>
                <a:gd name="T14" fmla="*/ 42 w 288"/>
                <a:gd name="T15" fmla="*/ 108 h 308"/>
                <a:gd name="T16" fmla="*/ 24 w 288"/>
                <a:gd name="T17" fmla="*/ 66 h 308"/>
                <a:gd name="T18" fmla="*/ 92 w 288"/>
                <a:gd name="T19" fmla="*/ 50 h 308"/>
                <a:gd name="T20" fmla="*/ 112 w 288"/>
                <a:gd name="T21" fmla="*/ 40 h 308"/>
                <a:gd name="T22" fmla="*/ 172 w 288"/>
                <a:gd name="T23" fmla="*/ 0 h 308"/>
                <a:gd name="T24" fmla="*/ 176 w 288"/>
                <a:gd name="T25" fmla="*/ 40 h 308"/>
                <a:gd name="T26" fmla="*/ 196 w 288"/>
                <a:gd name="T27" fmla="*/ 50 h 308"/>
                <a:gd name="T28" fmla="*/ 266 w 288"/>
                <a:gd name="T29" fmla="*/ 66 h 308"/>
                <a:gd name="T30" fmla="*/ 242 w 288"/>
                <a:gd name="T31" fmla="*/ 98 h 308"/>
                <a:gd name="T32" fmla="*/ 250 w 288"/>
                <a:gd name="T33" fmla="*/ 120 h 308"/>
                <a:gd name="T34" fmla="*/ 288 w 288"/>
                <a:gd name="T35" fmla="*/ 184 h 308"/>
                <a:gd name="T36" fmla="*/ 250 w 288"/>
                <a:gd name="T37" fmla="*/ 188 h 308"/>
                <a:gd name="T38" fmla="*/ 242 w 288"/>
                <a:gd name="T39" fmla="*/ 210 h 308"/>
                <a:gd name="T40" fmla="*/ 226 w 288"/>
                <a:gd name="T41" fmla="*/ 284 h 308"/>
                <a:gd name="T42" fmla="*/ 196 w 288"/>
                <a:gd name="T43" fmla="*/ 258 h 308"/>
                <a:gd name="T44" fmla="*/ 172 w 288"/>
                <a:gd name="T45" fmla="*/ 308 h 308"/>
                <a:gd name="T46" fmla="*/ 156 w 288"/>
                <a:gd name="T47" fmla="*/ 290 h 308"/>
                <a:gd name="T48" fmla="*/ 166 w 288"/>
                <a:gd name="T49" fmla="*/ 252 h 308"/>
                <a:gd name="T50" fmla="*/ 180 w 288"/>
                <a:gd name="T51" fmla="*/ 246 h 308"/>
                <a:gd name="T52" fmla="*/ 198 w 288"/>
                <a:gd name="T53" fmla="*/ 236 h 308"/>
                <a:gd name="T54" fmla="*/ 242 w 288"/>
                <a:gd name="T55" fmla="*/ 240 h 308"/>
                <a:gd name="T56" fmla="*/ 224 w 288"/>
                <a:gd name="T57" fmla="*/ 206 h 308"/>
                <a:gd name="T58" fmla="*/ 230 w 288"/>
                <a:gd name="T59" fmla="*/ 192 h 308"/>
                <a:gd name="T60" fmla="*/ 236 w 288"/>
                <a:gd name="T61" fmla="*/ 170 h 308"/>
                <a:gd name="T62" fmla="*/ 270 w 288"/>
                <a:gd name="T63" fmla="*/ 140 h 308"/>
                <a:gd name="T64" fmla="*/ 234 w 288"/>
                <a:gd name="T65" fmla="*/ 130 h 308"/>
                <a:gd name="T66" fmla="*/ 230 w 288"/>
                <a:gd name="T67" fmla="*/ 116 h 308"/>
                <a:gd name="T68" fmla="*/ 220 w 288"/>
                <a:gd name="T69" fmla="*/ 96 h 308"/>
                <a:gd name="T70" fmla="*/ 226 w 288"/>
                <a:gd name="T71" fmla="*/ 48 h 308"/>
                <a:gd name="T72" fmla="*/ 192 w 288"/>
                <a:gd name="T73" fmla="*/ 68 h 308"/>
                <a:gd name="T74" fmla="*/ 180 w 288"/>
                <a:gd name="T75" fmla="*/ 60 h 308"/>
                <a:gd name="T76" fmla="*/ 160 w 288"/>
                <a:gd name="T77" fmla="*/ 54 h 308"/>
                <a:gd name="T78" fmla="*/ 132 w 288"/>
                <a:gd name="T79" fmla="*/ 18 h 308"/>
                <a:gd name="T80" fmla="*/ 124 w 288"/>
                <a:gd name="T81" fmla="*/ 56 h 308"/>
                <a:gd name="T82" fmla="*/ 110 w 288"/>
                <a:gd name="T83" fmla="*/ 60 h 308"/>
                <a:gd name="T84" fmla="*/ 90 w 288"/>
                <a:gd name="T85" fmla="*/ 72 h 308"/>
                <a:gd name="T86" fmla="*/ 46 w 288"/>
                <a:gd name="T87" fmla="*/ 66 h 308"/>
                <a:gd name="T88" fmla="*/ 66 w 288"/>
                <a:gd name="T89" fmla="*/ 100 h 308"/>
                <a:gd name="T90" fmla="*/ 60 w 288"/>
                <a:gd name="T91" fmla="*/ 116 h 308"/>
                <a:gd name="T92" fmla="*/ 54 w 288"/>
                <a:gd name="T93" fmla="*/ 136 h 308"/>
                <a:gd name="T94" fmla="*/ 18 w 288"/>
                <a:gd name="T95" fmla="*/ 168 h 308"/>
                <a:gd name="T96" fmla="*/ 54 w 288"/>
                <a:gd name="T97" fmla="*/ 178 h 308"/>
                <a:gd name="T98" fmla="*/ 60 w 288"/>
                <a:gd name="T99" fmla="*/ 192 h 308"/>
                <a:gd name="T100" fmla="*/ 68 w 288"/>
                <a:gd name="T101" fmla="*/ 212 h 308"/>
                <a:gd name="T102" fmla="*/ 64 w 288"/>
                <a:gd name="T103" fmla="*/ 260 h 308"/>
                <a:gd name="T104" fmla="*/ 96 w 288"/>
                <a:gd name="T105" fmla="*/ 240 h 308"/>
                <a:gd name="T106" fmla="*/ 110 w 288"/>
                <a:gd name="T107" fmla="*/ 246 h 308"/>
                <a:gd name="T108" fmla="*/ 130 w 288"/>
                <a:gd name="T109" fmla="*/ 252 h 308"/>
                <a:gd name="T110" fmla="*/ 280 w 288"/>
                <a:gd name="T111" fmla="*/ 176 h 308"/>
                <a:gd name="T112" fmla="*/ 280 w 288"/>
                <a:gd name="T113" fmla="*/ 176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8" h="308">
                  <a:moveTo>
                    <a:pt x="172" y="308"/>
                  </a:moveTo>
                  <a:lnTo>
                    <a:pt x="116" y="308"/>
                  </a:lnTo>
                  <a:lnTo>
                    <a:pt x="112" y="268"/>
                  </a:lnTo>
                  <a:lnTo>
                    <a:pt x="112" y="268"/>
                  </a:lnTo>
                  <a:lnTo>
                    <a:pt x="92" y="258"/>
                  </a:lnTo>
                  <a:lnTo>
                    <a:pt x="62" y="284"/>
                  </a:lnTo>
                  <a:lnTo>
                    <a:pt x="24" y="242"/>
                  </a:lnTo>
                  <a:lnTo>
                    <a:pt x="48" y="210"/>
                  </a:lnTo>
                  <a:lnTo>
                    <a:pt x="48" y="210"/>
                  </a:lnTo>
                  <a:lnTo>
                    <a:pt x="42" y="198"/>
                  </a:lnTo>
                  <a:lnTo>
                    <a:pt x="38" y="188"/>
                  </a:lnTo>
                  <a:lnTo>
                    <a:pt x="0" y="184"/>
                  </a:lnTo>
                  <a:lnTo>
                    <a:pt x="0" y="124"/>
                  </a:lnTo>
                  <a:lnTo>
                    <a:pt x="38" y="120"/>
                  </a:lnTo>
                  <a:lnTo>
                    <a:pt x="38" y="120"/>
                  </a:lnTo>
                  <a:lnTo>
                    <a:pt x="42" y="108"/>
                  </a:lnTo>
                  <a:lnTo>
                    <a:pt x="48" y="98"/>
                  </a:lnTo>
                  <a:lnTo>
                    <a:pt x="24" y="66"/>
                  </a:lnTo>
                  <a:lnTo>
                    <a:pt x="62" y="24"/>
                  </a:lnTo>
                  <a:lnTo>
                    <a:pt x="92" y="50"/>
                  </a:lnTo>
                  <a:lnTo>
                    <a:pt x="92" y="50"/>
                  </a:lnTo>
                  <a:lnTo>
                    <a:pt x="112" y="40"/>
                  </a:lnTo>
                  <a:lnTo>
                    <a:pt x="116" y="0"/>
                  </a:lnTo>
                  <a:lnTo>
                    <a:pt x="172" y="0"/>
                  </a:lnTo>
                  <a:lnTo>
                    <a:pt x="176" y="40"/>
                  </a:lnTo>
                  <a:lnTo>
                    <a:pt x="176" y="40"/>
                  </a:lnTo>
                  <a:lnTo>
                    <a:pt x="186" y="44"/>
                  </a:lnTo>
                  <a:lnTo>
                    <a:pt x="196" y="50"/>
                  </a:lnTo>
                  <a:lnTo>
                    <a:pt x="226" y="24"/>
                  </a:lnTo>
                  <a:lnTo>
                    <a:pt x="266" y="66"/>
                  </a:lnTo>
                  <a:lnTo>
                    <a:pt x="242" y="98"/>
                  </a:lnTo>
                  <a:lnTo>
                    <a:pt x="242" y="98"/>
                  </a:lnTo>
                  <a:lnTo>
                    <a:pt x="246" y="108"/>
                  </a:lnTo>
                  <a:lnTo>
                    <a:pt x="250" y="120"/>
                  </a:lnTo>
                  <a:lnTo>
                    <a:pt x="288" y="124"/>
                  </a:lnTo>
                  <a:lnTo>
                    <a:pt x="288" y="184"/>
                  </a:lnTo>
                  <a:lnTo>
                    <a:pt x="250" y="188"/>
                  </a:lnTo>
                  <a:lnTo>
                    <a:pt x="250" y="188"/>
                  </a:lnTo>
                  <a:lnTo>
                    <a:pt x="246" y="198"/>
                  </a:lnTo>
                  <a:lnTo>
                    <a:pt x="242" y="210"/>
                  </a:lnTo>
                  <a:lnTo>
                    <a:pt x="266" y="242"/>
                  </a:lnTo>
                  <a:lnTo>
                    <a:pt x="226" y="284"/>
                  </a:lnTo>
                  <a:lnTo>
                    <a:pt x="196" y="258"/>
                  </a:lnTo>
                  <a:lnTo>
                    <a:pt x="196" y="258"/>
                  </a:lnTo>
                  <a:lnTo>
                    <a:pt x="176" y="268"/>
                  </a:lnTo>
                  <a:lnTo>
                    <a:pt x="172" y="308"/>
                  </a:lnTo>
                  <a:close/>
                  <a:moveTo>
                    <a:pt x="132" y="290"/>
                  </a:moveTo>
                  <a:lnTo>
                    <a:pt x="156" y="290"/>
                  </a:lnTo>
                  <a:lnTo>
                    <a:pt x="160" y="252"/>
                  </a:lnTo>
                  <a:lnTo>
                    <a:pt x="166" y="252"/>
                  </a:lnTo>
                  <a:lnTo>
                    <a:pt x="166" y="252"/>
                  </a:lnTo>
                  <a:lnTo>
                    <a:pt x="180" y="246"/>
                  </a:lnTo>
                  <a:lnTo>
                    <a:pt x="192" y="240"/>
                  </a:lnTo>
                  <a:lnTo>
                    <a:pt x="198" y="236"/>
                  </a:lnTo>
                  <a:lnTo>
                    <a:pt x="226" y="260"/>
                  </a:lnTo>
                  <a:lnTo>
                    <a:pt x="242" y="240"/>
                  </a:lnTo>
                  <a:lnTo>
                    <a:pt x="220" y="212"/>
                  </a:lnTo>
                  <a:lnTo>
                    <a:pt x="224" y="206"/>
                  </a:lnTo>
                  <a:lnTo>
                    <a:pt x="224" y="206"/>
                  </a:lnTo>
                  <a:lnTo>
                    <a:pt x="230" y="192"/>
                  </a:lnTo>
                  <a:lnTo>
                    <a:pt x="234" y="178"/>
                  </a:lnTo>
                  <a:lnTo>
                    <a:pt x="236" y="170"/>
                  </a:lnTo>
                  <a:lnTo>
                    <a:pt x="270" y="168"/>
                  </a:lnTo>
                  <a:lnTo>
                    <a:pt x="270" y="140"/>
                  </a:lnTo>
                  <a:lnTo>
                    <a:pt x="236" y="136"/>
                  </a:lnTo>
                  <a:lnTo>
                    <a:pt x="234" y="130"/>
                  </a:lnTo>
                  <a:lnTo>
                    <a:pt x="234" y="130"/>
                  </a:lnTo>
                  <a:lnTo>
                    <a:pt x="230" y="116"/>
                  </a:lnTo>
                  <a:lnTo>
                    <a:pt x="224" y="100"/>
                  </a:lnTo>
                  <a:lnTo>
                    <a:pt x="220" y="96"/>
                  </a:lnTo>
                  <a:lnTo>
                    <a:pt x="242" y="66"/>
                  </a:lnTo>
                  <a:lnTo>
                    <a:pt x="226" y="48"/>
                  </a:lnTo>
                  <a:lnTo>
                    <a:pt x="198" y="72"/>
                  </a:lnTo>
                  <a:lnTo>
                    <a:pt x="192" y="68"/>
                  </a:lnTo>
                  <a:lnTo>
                    <a:pt x="192" y="68"/>
                  </a:lnTo>
                  <a:lnTo>
                    <a:pt x="180" y="60"/>
                  </a:lnTo>
                  <a:lnTo>
                    <a:pt x="166" y="56"/>
                  </a:lnTo>
                  <a:lnTo>
                    <a:pt x="160" y="54"/>
                  </a:lnTo>
                  <a:lnTo>
                    <a:pt x="156" y="18"/>
                  </a:lnTo>
                  <a:lnTo>
                    <a:pt x="132" y="18"/>
                  </a:lnTo>
                  <a:lnTo>
                    <a:pt x="130" y="54"/>
                  </a:lnTo>
                  <a:lnTo>
                    <a:pt x="124" y="56"/>
                  </a:lnTo>
                  <a:lnTo>
                    <a:pt x="124" y="56"/>
                  </a:lnTo>
                  <a:lnTo>
                    <a:pt x="110" y="60"/>
                  </a:lnTo>
                  <a:lnTo>
                    <a:pt x="96" y="68"/>
                  </a:lnTo>
                  <a:lnTo>
                    <a:pt x="90" y="72"/>
                  </a:lnTo>
                  <a:lnTo>
                    <a:pt x="64" y="48"/>
                  </a:lnTo>
                  <a:lnTo>
                    <a:pt x="46" y="66"/>
                  </a:lnTo>
                  <a:lnTo>
                    <a:pt x="68" y="96"/>
                  </a:lnTo>
                  <a:lnTo>
                    <a:pt x="66" y="100"/>
                  </a:lnTo>
                  <a:lnTo>
                    <a:pt x="66" y="100"/>
                  </a:lnTo>
                  <a:lnTo>
                    <a:pt x="60" y="116"/>
                  </a:lnTo>
                  <a:lnTo>
                    <a:pt x="54" y="130"/>
                  </a:lnTo>
                  <a:lnTo>
                    <a:pt x="54" y="136"/>
                  </a:lnTo>
                  <a:lnTo>
                    <a:pt x="18" y="140"/>
                  </a:lnTo>
                  <a:lnTo>
                    <a:pt x="18" y="168"/>
                  </a:lnTo>
                  <a:lnTo>
                    <a:pt x="54" y="170"/>
                  </a:lnTo>
                  <a:lnTo>
                    <a:pt x="54" y="178"/>
                  </a:lnTo>
                  <a:lnTo>
                    <a:pt x="54" y="178"/>
                  </a:lnTo>
                  <a:lnTo>
                    <a:pt x="60" y="192"/>
                  </a:lnTo>
                  <a:lnTo>
                    <a:pt x="66" y="206"/>
                  </a:lnTo>
                  <a:lnTo>
                    <a:pt x="68" y="212"/>
                  </a:lnTo>
                  <a:lnTo>
                    <a:pt x="46" y="240"/>
                  </a:lnTo>
                  <a:lnTo>
                    <a:pt x="64" y="260"/>
                  </a:lnTo>
                  <a:lnTo>
                    <a:pt x="90" y="236"/>
                  </a:lnTo>
                  <a:lnTo>
                    <a:pt x="96" y="240"/>
                  </a:lnTo>
                  <a:lnTo>
                    <a:pt x="96" y="240"/>
                  </a:lnTo>
                  <a:lnTo>
                    <a:pt x="110" y="246"/>
                  </a:lnTo>
                  <a:lnTo>
                    <a:pt x="124" y="252"/>
                  </a:lnTo>
                  <a:lnTo>
                    <a:pt x="130" y="252"/>
                  </a:lnTo>
                  <a:lnTo>
                    <a:pt x="132" y="290"/>
                  </a:lnTo>
                  <a:close/>
                  <a:moveTo>
                    <a:pt x="280" y="176"/>
                  </a:moveTo>
                  <a:lnTo>
                    <a:pt x="280" y="176"/>
                  </a:lnTo>
                  <a:lnTo>
                    <a:pt x="280" y="17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09">
              <a:extLst>
                <a:ext uri="{FF2B5EF4-FFF2-40B4-BE49-F238E27FC236}">
                  <a16:creationId xmlns:a16="http://schemas.microsoft.com/office/drawing/2014/main" id="{21999C47-3CD0-42CD-929D-11BAE74E9DB7}"/>
                </a:ext>
              </a:extLst>
            </p:cNvPr>
            <p:cNvSpPr>
              <a:spLocks noEditPoints="1"/>
            </p:cNvSpPr>
            <p:nvPr/>
          </p:nvSpPr>
          <p:spPr bwMode="auto">
            <a:xfrm>
              <a:off x="10852150" y="3859213"/>
              <a:ext cx="409575" cy="180975"/>
            </a:xfrm>
            <a:custGeom>
              <a:avLst/>
              <a:gdLst>
                <a:gd name="T0" fmla="*/ 258 w 258"/>
                <a:gd name="T1" fmla="*/ 114 h 114"/>
                <a:gd name="T2" fmla="*/ 0 w 258"/>
                <a:gd name="T3" fmla="*/ 114 h 114"/>
                <a:gd name="T4" fmla="*/ 0 w 258"/>
                <a:gd name="T5" fmla="*/ 0 h 114"/>
                <a:gd name="T6" fmla="*/ 258 w 258"/>
                <a:gd name="T7" fmla="*/ 0 h 114"/>
                <a:gd name="T8" fmla="*/ 258 w 258"/>
                <a:gd name="T9" fmla="*/ 114 h 114"/>
                <a:gd name="T10" fmla="*/ 18 w 258"/>
                <a:gd name="T11" fmla="*/ 96 h 114"/>
                <a:gd name="T12" fmla="*/ 240 w 258"/>
                <a:gd name="T13" fmla="*/ 96 h 114"/>
                <a:gd name="T14" fmla="*/ 240 w 258"/>
                <a:gd name="T15" fmla="*/ 18 h 114"/>
                <a:gd name="T16" fmla="*/ 18 w 258"/>
                <a:gd name="T17" fmla="*/ 18 h 114"/>
                <a:gd name="T18" fmla="*/ 18 w 258"/>
                <a:gd name="T19"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114">
                  <a:moveTo>
                    <a:pt x="258" y="114"/>
                  </a:moveTo>
                  <a:lnTo>
                    <a:pt x="0" y="114"/>
                  </a:lnTo>
                  <a:lnTo>
                    <a:pt x="0" y="0"/>
                  </a:lnTo>
                  <a:lnTo>
                    <a:pt x="258" y="0"/>
                  </a:lnTo>
                  <a:lnTo>
                    <a:pt x="258" y="114"/>
                  </a:lnTo>
                  <a:close/>
                  <a:moveTo>
                    <a:pt x="18" y="96"/>
                  </a:moveTo>
                  <a:lnTo>
                    <a:pt x="240" y="96"/>
                  </a:lnTo>
                  <a:lnTo>
                    <a:pt x="240" y="18"/>
                  </a:lnTo>
                  <a:lnTo>
                    <a:pt x="18" y="18"/>
                  </a:lnTo>
                  <a:lnTo>
                    <a:pt x="18" y="9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10">
              <a:extLst>
                <a:ext uri="{FF2B5EF4-FFF2-40B4-BE49-F238E27FC236}">
                  <a16:creationId xmlns:a16="http://schemas.microsoft.com/office/drawing/2014/main" id="{7B1E53C9-BF19-4C2F-B68A-7AD18970F552}"/>
                </a:ext>
              </a:extLst>
            </p:cNvPr>
            <p:cNvSpPr>
              <a:spLocks/>
            </p:cNvSpPr>
            <p:nvPr/>
          </p:nvSpPr>
          <p:spPr bwMode="auto">
            <a:xfrm>
              <a:off x="10674350" y="3935413"/>
              <a:ext cx="765175" cy="1117600"/>
            </a:xfrm>
            <a:custGeom>
              <a:avLst/>
              <a:gdLst>
                <a:gd name="T0" fmla="*/ 482 w 482"/>
                <a:gd name="T1" fmla="*/ 704 h 704"/>
                <a:gd name="T2" fmla="*/ 0 w 482"/>
                <a:gd name="T3" fmla="*/ 704 h 704"/>
                <a:gd name="T4" fmla="*/ 0 w 482"/>
                <a:gd name="T5" fmla="*/ 0 h 704"/>
                <a:gd name="T6" fmla="*/ 120 w 482"/>
                <a:gd name="T7" fmla="*/ 0 h 704"/>
                <a:gd name="T8" fmla="*/ 120 w 482"/>
                <a:gd name="T9" fmla="*/ 18 h 704"/>
                <a:gd name="T10" fmla="*/ 18 w 482"/>
                <a:gd name="T11" fmla="*/ 18 h 704"/>
                <a:gd name="T12" fmla="*/ 18 w 482"/>
                <a:gd name="T13" fmla="*/ 686 h 704"/>
                <a:gd name="T14" fmla="*/ 464 w 482"/>
                <a:gd name="T15" fmla="*/ 686 h 704"/>
                <a:gd name="T16" fmla="*/ 464 w 482"/>
                <a:gd name="T17" fmla="*/ 644 h 704"/>
                <a:gd name="T18" fmla="*/ 482 w 482"/>
                <a:gd name="T19" fmla="*/ 644 h 704"/>
                <a:gd name="T20" fmla="*/ 482 w 482"/>
                <a:gd name="T21" fmla="*/ 70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2" h="704">
                  <a:moveTo>
                    <a:pt x="482" y="704"/>
                  </a:moveTo>
                  <a:lnTo>
                    <a:pt x="0" y="704"/>
                  </a:lnTo>
                  <a:lnTo>
                    <a:pt x="0" y="0"/>
                  </a:lnTo>
                  <a:lnTo>
                    <a:pt x="120" y="0"/>
                  </a:lnTo>
                  <a:lnTo>
                    <a:pt x="120" y="18"/>
                  </a:lnTo>
                  <a:lnTo>
                    <a:pt x="18" y="18"/>
                  </a:lnTo>
                  <a:lnTo>
                    <a:pt x="18" y="686"/>
                  </a:lnTo>
                  <a:lnTo>
                    <a:pt x="464" y="686"/>
                  </a:lnTo>
                  <a:lnTo>
                    <a:pt x="464" y="644"/>
                  </a:lnTo>
                  <a:lnTo>
                    <a:pt x="482" y="644"/>
                  </a:lnTo>
                  <a:lnTo>
                    <a:pt x="482" y="7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11">
              <a:extLst>
                <a:ext uri="{FF2B5EF4-FFF2-40B4-BE49-F238E27FC236}">
                  <a16:creationId xmlns:a16="http://schemas.microsoft.com/office/drawing/2014/main" id="{92E9BBDE-EDF8-4C45-8FDB-25BB06FB433F}"/>
                </a:ext>
              </a:extLst>
            </p:cNvPr>
            <p:cNvSpPr>
              <a:spLocks/>
            </p:cNvSpPr>
            <p:nvPr/>
          </p:nvSpPr>
          <p:spPr bwMode="auto">
            <a:xfrm>
              <a:off x="11245850" y="3935413"/>
              <a:ext cx="193675" cy="558800"/>
            </a:xfrm>
            <a:custGeom>
              <a:avLst/>
              <a:gdLst>
                <a:gd name="T0" fmla="*/ 122 w 122"/>
                <a:gd name="T1" fmla="*/ 352 h 352"/>
                <a:gd name="T2" fmla="*/ 104 w 122"/>
                <a:gd name="T3" fmla="*/ 352 h 352"/>
                <a:gd name="T4" fmla="*/ 104 w 122"/>
                <a:gd name="T5" fmla="*/ 18 h 352"/>
                <a:gd name="T6" fmla="*/ 0 w 122"/>
                <a:gd name="T7" fmla="*/ 18 h 352"/>
                <a:gd name="T8" fmla="*/ 0 w 122"/>
                <a:gd name="T9" fmla="*/ 0 h 352"/>
                <a:gd name="T10" fmla="*/ 122 w 122"/>
                <a:gd name="T11" fmla="*/ 0 h 352"/>
                <a:gd name="T12" fmla="*/ 122 w 122"/>
                <a:gd name="T13" fmla="*/ 352 h 352"/>
              </a:gdLst>
              <a:ahLst/>
              <a:cxnLst>
                <a:cxn ang="0">
                  <a:pos x="T0" y="T1"/>
                </a:cxn>
                <a:cxn ang="0">
                  <a:pos x="T2" y="T3"/>
                </a:cxn>
                <a:cxn ang="0">
                  <a:pos x="T4" y="T5"/>
                </a:cxn>
                <a:cxn ang="0">
                  <a:pos x="T6" y="T7"/>
                </a:cxn>
                <a:cxn ang="0">
                  <a:pos x="T8" y="T9"/>
                </a:cxn>
                <a:cxn ang="0">
                  <a:pos x="T10" y="T11"/>
                </a:cxn>
                <a:cxn ang="0">
                  <a:pos x="T12" y="T13"/>
                </a:cxn>
              </a:cxnLst>
              <a:rect l="0" t="0" r="r" b="b"/>
              <a:pathLst>
                <a:path w="122" h="352">
                  <a:moveTo>
                    <a:pt x="122" y="352"/>
                  </a:moveTo>
                  <a:lnTo>
                    <a:pt x="104" y="352"/>
                  </a:lnTo>
                  <a:lnTo>
                    <a:pt x="104" y="18"/>
                  </a:lnTo>
                  <a:lnTo>
                    <a:pt x="0" y="18"/>
                  </a:lnTo>
                  <a:lnTo>
                    <a:pt x="0" y="0"/>
                  </a:lnTo>
                  <a:lnTo>
                    <a:pt x="122" y="0"/>
                  </a:lnTo>
                  <a:lnTo>
                    <a:pt x="122" y="35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Rectangle 212">
              <a:extLst>
                <a:ext uri="{FF2B5EF4-FFF2-40B4-BE49-F238E27FC236}">
                  <a16:creationId xmlns:a16="http://schemas.microsoft.com/office/drawing/2014/main" id="{EE973472-8D5B-4D25-8987-50C8D0CF45CE}"/>
                </a:ext>
              </a:extLst>
            </p:cNvPr>
            <p:cNvSpPr>
              <a:spLocks noChangeArrowheads="1"/>
            </p:cNvSpPr>
            <p:nvPr/>
          </p:nvSpPr>
          <p:spPr bwMode="auto">
            <a:xfrm>
              <a:off x="10966450" y="3935413"/>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13">
              <a:extLst>
                <a:ext uri="{FF2B5EF4-FFF2-40B4-BE49-F238E27FC236}">
                  <a16:creationId xmlns:a16="http://schemas.microsoft.com/office/drawing/2014/main" id="{7011EC72-D45C-45FE-9F9E-071E5CFCA4F7}"/>
                </a:ext>
              </a:extLst>
            </p:cNvPr>
            <p:cNvSpPr>
              <a:spLocks/>
            </p:cNvSpPr>
            <p:nvPr/>
          </p:nvSpPr>
          <p:spPr bwMode="auto">
            <a:xfrm>
              <a:off x="10763250" y="4164013"/>
              <a:ext cx="168275" cy="130175"/>
            </a:xfrm>
            <a:custGeom>
              <a:avLst/>
              <a:gdLst>
                <a:gd name="T0" fmla="*/ 42 w 106"/>
                <a:gd name="T1" fmla="*/ 82 h 82"/>
                <a:gd name="T2" fmla="*/ 0 w 106"/>
                <a:gd name="T3" fmla="*/ 38 h 82"/>
                <a:gd name="T4" fmla="*/ 14 w 106"/>
                <a:gd name="T5" fmla="*/ 26 h 82"/>
                <a:gd name="T6" fmla="*/ 42 w 106"/>
                <a:gd name="T7" fmla="*/ 56 h 82"/>
                <a:gd name="T8" fmla="*/ 92 w 106"/>
                <a:gd name="T9" fmla="*/ 0 h 82"/>
                <a:gd name="T10" fmla="*/ 106 w 106"/>
                <a:gd name="T11" fmla="*/ 14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6"/>
                  </a:lnTo>
                  <a:lnTo>
                    <a:pt x="42" y="56"/>
                  </a:lnTo>
                  <a:lnTo>
                    <a:pt x="92" y="0"/>
                  </a:lnTo>
                  <a:lnTo>
                    <a:pt x="106" y="14"/>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14">
              <a:extLst>
                <a:ext uri="{FF2B5EF4-FFF2-40B4-BE49-F238E27FC236}">
                  <a16:creationId xmlns:a16="http://schemas.microsoft.com/office/drawing/2014/main" id="{DE53D294-BEA3-4ABC-994C-1DD1FFF8C81A}"/>
                </a:ext>
              </a:extLst>
            </p:cNvPr>
            <p:cNvSpPr>
              <a:spLocks/>
            </p:cNvSpPr>
            <p:nvPr/>
          </p:nvSpPr>
          <p:spPr bwMode="auto">
            <a:xfrm>
              <a:off x="10763250" y="4367213"/>
              <a:ext cx="168275" cy="130175"/>
            </a:xfrm>
            <a:custGeom>
              <a:avLst/>
              <a:gdLst>
                <a:gd name="T0" fmla="*/ 42 w 106"/>
                <a:gd name="T1" fmla="*/ 82 h 82"/>
                <a:gd name="T2" fmla="*/ 0 w 106"/>
                <a:gd name="T3" fmla="*/ 36 h 82"/>
                <a:gd name="T4" fmla="*/ 14 w 106"/>
                <a:gd name="T5" fmla="*/ 24 h 82"/>
                <a:gd name="T6" fmla="*/ 42 w 106"/>
                <a:gd name="T7" fmla="*/ 54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6"/>
                  </a:lnTo>
                  <a:lnTo>
                    <a:pt x="14" y="24"/>
                  </a:lnTo>
                  <a:lnTo>
                    <a:pt x="42" y="54"/>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15">
              <a:extLst>
                <a:ext uri="{FF2B5EF4-FFF2-40B4-BE49-F238E27FC236}">
                  <a16:creationId xmlns:a16="http://schemas.microsoft.com/office/drawing/2014/main" id="{6CC79123-586C-435E-AFB7-C7622D1D9DD2}"/>
                </a:ext>
              </a:extLst>
            </p:cNvPr>
            <p:cNvSpPr>
              <a:spLocks/>
            </p:cNvSpPr>
            <p:nvPr/>
          </p:nvSpPr>
          <p:spPr bwMode="auto">
            <a:xfrm>
              <a:off x="10763250" y="4570413"/>
              <a:ext cx="168275" cy="127000"/>
            </a:xfrm>
            <a:custGeom>
              <a:avLst/>
              <a:gdLst>
                <a:gd name="T0" fmla="*/ 42 w 106"/>
                <a:gd name="T1" fmla="*/ 80 h 80"/>
                <a:gd name="T2" fmla="*/ 0 w 106"/>
                <a:gd name="T3" fmla="*/ 36 h 80"/>
                <a:gd name="T4" fmla="*/ 14 w 106"/>
                <a:gd name="T5" fmla="*/ 24 h 80"/>
                <a:gd name="T6" fmla="*/ 42 w 106"/>
                <a:gd name="T7" fmla="*/ 54 h 80"/>
                <a:gd name="T8" fmla="*/ 92 w 106"/>
                <a:gd name="T9" fmla="*/ 0 h 80"/>
                <a:gd name="T10" fmla="*/ 106 w 106"/>
                <a:gd name="T11" fmla="*/ 12 h 80"/>
                <a:gd name="T12" fmla="*/ 42 w 106"/>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106" h="80">
                  <a:moveTo>
                    <a:pt x="42" y="80"/>
                  </a:moveTo>
                  <a:lnTo>
                    <a:pt x="0" y="36"/>
                  </a:lnTo>
                  <a:lnTo>
                    <a:pt x="14" y="24"/>
                  </a:lnTo>
                  <a:lnTo>
                    <a:pt x="42" y="54"/>
                  </a:lnTo>
                  <a:lnTo>
                    <a:pt x="92" y="0"/>
                  </a:lnTo>
                  <a:lnTo>
                    <a:pt x="106" y="12"/>
                  </a:lnTo>
                  <a:lnTo>
                    <a:pt x="42" y="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216">
              <a:extLst>
                <a:ext uri="{FF2B5EF4-FFF2-40B4-BE49-F238E27FC236}">
                  <a16:creationId xmlns:a16="http://schemas.microsoft.com/office/drawing/2014/main" id="{E3DBFC89-2BA8-4F5C-83C6-7F1AC0EA544A}"/>
                </a:ext>
              </a:extLst>
            </p:cNvPr>
            <p:cNvSpPr>
              <a:spLocks/>
            </p:cNvSpPr>
            <p:nvPr/>
          </p:nvSpPr>
          <p:spPr bwMode="auto">
            <a:xfrm>
              <a:off x="10763250" y="4770438"/>
              <a:ext cx="168275" cy="130175"/>
            </a:xfrm>
            <a:custGeom>
              <a:avLst/>
              <a:gdLst>
                <a:gd name="T0" fmla="*/ 42 w 106"/>
                <a:gd name="T1" fmla="*/ 82 h 82"/>
                <a:gd name="T2" fmla="*/ 0 w 106"/>
                <a:gd name="T3" fmla="*/ 38 h 82"/>
                <a:gd name="T4" fmla="*/ 14 w 106"/>
                <a:gd name="T5" fmla="*/ 24 h 82"/>
                <a:gd name="T6" fmla="*/ 42 w 106"/>
                <a:gd name="T7" fmla="*/ 56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4"/>
                  </a:lnTo>
                  <a:lnTo>
                    <a:pt x="42" y="56"/>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217">
              <a:extLst>
                <a:ext uri="{FF2B5EF4-FFF2-40B4-BE49-F238E27FC236}">
                  <a16:creationId xmlns:a16="http://schemas.microsoft.com/office/drawing/2014/main" id="{379346B6-7726-4312-BF82-9773D4C0AEBD}"/>
                </a:ext>
              </a:extLst>
            </p:cNvPr>
            <p:cNvSpPr>
              <a:spLocks noChangeArrowheads="1"/>
            </p:cNvSpPr>
            <p:nvPr/>
          </p:nvSpPr>
          <p:spPr bwMode="auto">
            <a:xfrm>
              <a:off x="10995025" y="42148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218">
              <a:extLst>
                <a:ext uri="{FF2B5EF4-FFF2-40B4-BE49-F238E27FC236}">
                  <a16:creationId xmlns:a16="http://schemas.microsoft.com/office/drawing/2014/main" id="{3B6BFF7B-0420-4CE0-84E3-C3E9DF638D1E}"/>
                </a:ext>
              </a:extLst>
            </p:cNvPr>
            <p:cNvSpPr>
              <a:spLocks noChangeArrowheads="1"/>
            </p:cNvSpPr>
            <p:nvPr/>
          </p:nvSpPr>
          <p:spPr bwMode="auto">
            <a:xfrm>
              <a:off x="10995025" y="44180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219">
              <a:extLst>
                <a:ext uri="{FF2B5EF4-FFF2-40B4-BE49-F238E27FC236}">
                  <a16:creationId xmlns:a16="http://schemas.microsoft.com/office/drawing/2014/main" id="{B26340D3-D8C5-4BBC-B923-535E0B1341DE}"/>
                </a:ext>
              </a:extLst>
            </p:cNvPr>
            <p:cNvSpPr>
              <a:spLocks noChangeArrowheads="1"/>
            </p:cNvSpPr>
            <p:nvPr/>
          </p:nvSpPr>
          <p:spPr bwMode="auto">
            <a:xfrm>
              <a:off x="10995025" y="46180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220">
              <a:extLst>
                <a:ext uri="{FF2B5EF4-FFF2-40B4-BE49-F238E27FC236}">
                  <a16:creationId xmlns:a16="http://schemas.microsoft.com/office/drawing/2014/main" id="{ECE5751C-F044-4916-B480-214255EDAE9C}"/>
                </a:ext>
              </a:extLst>
            </p:cNvPr>
            <p:cNvSpPr>
              <a:spLocks noChangeArrowheads="1"/>
            </p:cNvSpPr>
            <p:nvPr/>
          </p:nvSpPr>
          <p:spPr bwMode="auto">
            <a:xfrm>
              <a:off x="10995025" y="48212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221">
              <a:extLst>
                <a:ext uri="{FF2B5EF4-FFF2-40B4-BE49-F238E27FC236}">
                  <a16:creationId xmlns:a16="http://schemas.microsoft.com/office/drawing/2014/main" id="{9934DEA3-0F5B-4826-B284-7E074A7757E1}"/>
                </a:ext>
              </a:extLst>
            </p:cNvPr>
            <p:cNvSpPr>
              <a:spLocks noEditPoints="1"/>
            </p:cNvSpPr>
            <p:nvPr/>
          </p:nvSpPr>
          <p:spPr bwMode="auto">
            <a:xfrm>
              <a:off x="11299825" y="4592638"/>
              <a:ext cx="247650" cy="266700"/>
            </a:xfrm>
            <a:custGeom>
              <a:avLst/>
              <a:gdLst>
                <a:gd name="T0" fmla="*/ 78 w 156"/>
                <a:gd name="T1" fmla="*/ 168 h 168"/>
                <a:gd name="T2" fmla="*/ 48 w 156"/>
                <a:gd name="T3" fmla="*/ 160 h 168"/>
                <a:gd name="T4" fmla="*/ 24 w 156"/>
                <a:gd name="T5" fmla="*/ 142 h 168"/>
                <a:gd name="T6" fmla="*/ 6 w 156"/>
                <a:gd name="T7" fmla="*/ 116 h 168"/>
                <a:gd name="T8" fmla="*/ 0 w 156"/>
                <a:gd name="T9" fmla="*/ 84 h 168"/>
                <a:gd name="T10" fmla="*/ 2 w 156"/>
                <a:gd name="T11" fmla="*/ 66 h 168"/>
                <a:gd name="T12" fmla="*/ 14 w 156"/>
                <a:gd name="T13" fmla="*/ 38 h 168"/>
                <a:gd name="T14" fmla="*/ 34 w 156"/>
                <a:gd name="T15" fmla="*/ 14 h 168"/>
                <a:gd name="T16" fmla="*/ 62 w 156"/>
                <a:gd name="T17" fmla="*/ 2 h 168"/>
                <a:gd name="T18" fmla="*/ 78 w 156"/>
                <a:gd name="T19" fmla="*/ 0 h 168"/>
                <a:gd name="T20" fmla="*/ 108 w 156"/>
                <a:gd name="T21" fmla="*/ 6 h 168"/>
                <a:gd name="T22" fmla="*/ 134 w 156"/>
                <a:gd name="T23" fmla="*/ 24 h 168"/>
                <a:gd name="T24" fmla="*/ 150 w 156"/>
                <a:gd name="T25" fmla="*/ 52 h 168"/>
                <a:gd name="T26" fmla="*/ 156 w 156"/>
                <a:gd name="T27" fmla="*/ 84 h 168"/>
                <a:gd name="T28" fmla="*/ 156 w 156"/>
                <a:gd name="T29" fmla="*/ 100 h 168"/>
                <a:gd name="T30" fmla="*/ 144 w 156"/>
                <a:gd name="T31" fmla="*/ 130 h 168"/>
                <a:gd name="T32" fmla="*/ 122 w 156"/>
                <a:gd name="T33" fmla="*/ 152 h 168"/>
                <a:gd name="T34" fmla="*/ 94 w 156"/>
                <a:gd name="T35" fmla="*/ 166 h 168"/>
                <a:gd name="T36" fmla="*/ 78 w 156"/>
                <a:gd name="T37" fmla="*/ 168 h 168"/>
                <a:gd name="T38" fmla="*/ 78 w 156"/>
                <a:gd name="T39" fmla="*/ 18 h 168"/>
                <a:gd name="T40" fmla="*/ 56 w 156"/>
                <a:gd name="T41" fmla="*/ 24 h 168"/>
                <a:gd name="T42" fmla="*/ 36 w 156"/>
                <a:gd name="T43" fmla="*/ 38 h 168"/>
                <a:gd name="T44" fmla="*/ 24 w 156"/>
                <a:gd name="T45" fmla="*/ 58 h 168"/>
                <a:gd name="T46" fmla="*/ 18 w 156"/>
                <a:gd name="T47" fmla="*/ 84 h 168"/>
                <a:gd name="T48" fmla="*/ 20 w 156"/>
                <a:gd name="T49" fmla="*/ 96 h 168"/>
                <a:gd name="T50" fmla="*/ 28 w 156"/>
                <a:gd name="T51" fmla="*/ 120 h 168"/>
                <a:gd name="T52" fmla="*/ 44 w 156"/>
                <a:gd name="T53" fmla="*/ 138 h 168"/>
                <a:gd name="T54" fmla="*/ 66 w 156"/>
                <a:gd name="T55" fmla="*/ 148 h 168"/>
                <a:gd name="T56" fmla="*/ 78 w 156"/>
                <a:gd name="T57" fmla="*/ 150 h 168"/>
                <a:gd name="T58" fmla="*/ 102 w 156"/>
                <a:gd name="T59" fmla="*/ 144 h 168"/>
                <a:gd name="T60" fmla="*/ 122 w 156"/>
                <a:gd name="T61" fmla="*/ 130 h 168"/>
                <a:gd name="T62" fmla="*/ 134 w 156"/>
                <a:gd name="T63" fmla="*/ 110 h 168"/>
                <a:gd name="T64" fmla="*/ 138 w 156"/>
                <a:gd name="T65" fmla="*/ 84 h 168"/>
                <a:gd name="T66" fmla="*/ 138 w 156"/>
                <a:gd name="T67" fmla="*/ 70 h 168"/>
                <a:gd name="T68" fmla="*/ 128 w 156"/>
                <a:gd name="T69" fmla="*/ 48 h 168"/>
                <a:gd name="T70" fmla="*/ 112 w 156"/>
                <a:gd name="T71" fmla="*/ 30 h 168"/>
                <a:gd name="T72" fmla="*/ 90 w 156"/>
                <a:gd name="T73" fmla="*/ 20 h 168"/>
                <a:gd name="T74" fmla="*/ 78 w 156"/>
                <a:gd name="T75" fmla="*/ 1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6" h="168">
                  <a:moveTo>
                    <a:pt x="78" y="168"/>
                  </a:moveTo>
                  <a:lnTo>
                    <a:pt x="78" y="168"/>
                  </a:lnTo>
                  <a:lnTo>
                    <a:pt x="62" y="166"/>
                  </a:lnTo>
                  <a:lnTo>
                    <a:pt x="48" y="160"/>
                  </a:lnTo>
                  <a:lnTo>
                    <a:pt x="34" y="152"/>
                  </a:lnTo>
                  <a:lnTo>
                    <a:pt x="24" y="142"/>
                  </a:lnTo>
                  <a:lnTo>
                    <a:pt x="14" y="130"/>
                  </a:lnTo>
                  <a:lnTo>
                    <a:pt x="6" y="116"/>
                  </a:lnTo>
                  <a:lnTo>
                    <a:pt x="2" y="100"/>
                  </a:lnTo>
                  <a:lnTo>
                    <a:pt x="0" y="84"/>
                  </a:lnTo>
                  <a:lnTo>
                    <a:pt x="0" y="84"/>
                  </a:lnTo>
                  <a:lnTo>
                    <a:pt x="2" y="66"/>
                  </a:lnTo>
                  <a:lnTo>
                    <a:pt x="6" y="52"/>
                  </a:lnTo>
                  <a:lnTo>
                    <a:pt x="14" y="38"/>
                  </a:lnTo>
                  <a:lnTo>
                    <a:pt x="24" y="24"/>
                  </a:lnTo>
                  <a:lnTo>
                    <a:pt x="34" y="14"/>
                  </a:lnTo>
                  <a:lnTo>
                    <a:pt x="48" y="6"/>
                  </a:lnTo>
                  <a:lnTo>
                    <a:pt x="62" y="2"/>
                  </a:lnTo>
                  <a:lnTo>
                    <a:pt x="78" y="0"/>
                  </a:lnTo>
                  <a:lnTo>
                    <a:pt x="78" y="0"/>
                  </a:lnTo>
                  <a:lnTo>
                    <a:pt x="94" y="2"/>
                  </a:lnTo>
                  <a:lnTo>
                    <a:pt x="108" y="6"/>
                  </a:lnTo>
                  <a:lnTo>
                    <a:pt x="122" y="14"/>
                  </a:lnTo>
                  <a:lnTo>
                    <a:pt x="134" y="24"/>
                  </a:lnTo>
                  <a:lnTo>
                    <a:pt x="144" y="38"/>
                  </a:lnTo>
                  <a:lnTo>
                    <a:pt x="150" y="52"/>
                  </a:lnTo>
                  <a:lnTo>
                    <a:pt x="156" y="66"/>
                  </a:lnTo>
                  <a:lnTo>
                    <a:pt x="156" y="84"/>
                  </a:lnTo>
                  <a:lnTo>
                    <a:pt x="156" y="84"/>
                  </a:lnTo>
                  <a:lnTo>
                    <a:pt x="156" y="100"/>
                  </a:lnTo>
                  <a:lnTo>
                    <a:pt x="150" y="116"/>
                  </a:lnTo>
                  <a:lnTo>
                    <a:pt x="144" y="130"/>
                  </a:lnTo>
                  <a:lnTo>
                    <a:pt x="134" y="142"/>
                  </a:lnTo>
                  <a:lnTo>
                    <a:pt x="122" y="152"/>
                  </a:lnTo>
                  <a:lnTo>
                    <a:pt x="108" y="160"/>
                  </a:lnTo>
                  <a:lnTo>
                    <a:pt x="94" y="166"/>
                  </a:lnTo>
                  <a:lnTo>
                    <a:pt x="78" y="168"/>
                  </a:lnTo>
                  <a:lnTo>
                    <a:pt x="78" y="168"/>
                  </a:lnTo>
                  <a:close/>
                  <a:moveTo>
                    <a:pt x="78" y="18"/>
                  </a:moveTo>
                  <a:lnTo>
                    <a:pt x="78" y="18"/>
                  </a:lnTo>
                  <a:lnTo>
                    <a:pt x="66" y="20"/>
                  </a:lnTo>
                  <a:lnTo>
                    <a:pt x="56" y="24"/>
                  </a:lnTo>
                  <a:lnTo>
                    <a:pt x="44" y="30"/>
                  </a:lnTo>
                  <a:lnTo>
                    <a:pt x="36" y="38"/>
                  </a:lnTo>
                  <a:lnTo>
                    <a:pt x="28" y="48"/>
                  </a:lnTo>
                  <a:lnTo>
                    <a:pt x="24" y="58"/>
                  </a:lnTo>
                  <a:lnTo>
                    <a:pt x="20" y="70"/>
                  </a:lnTo>
                  <a:lnTo>
                    <a:pt x="18" y="84"/>
                  </a:lnTo>
                  <a:lnTo>
                    <a:pt x="18" y="84"/>
                  </a:lnTo>
                  <a:lnTo>
                    <a:pt x="20" y="96"/>
                  </a:lnTo>
                  <a:lnTo>
                    <a:pt x="24" y="110"/>
                  </a:lnTo>
                  <a:lnTo>
                    <a:pt x="28" y="120"/>
                  </a:lnTo>
                  <a:lnTo>
                    <a:pt x="36" y="130"/>
                  </a:lnTo>
                  <a:lnTo>
                    <a:pt x="44" y="138"/>
                  </a:lnTo>
                  <a:lnTo>
                    <a:pt x="56" y="144"/>
                  </a:lnTo>
                  <a:lnTo>
                    <a:pt x="66" y="148"/>
                  </a:lnTo>
                  <a:lnTo>
                    <a:pt x="78" y="150"/>
                  </a:lnTo>
                  <a:lnTo>
                    <a:pt x="78" y="150"/>
                  </a:lnTo>
                  <a:lnTo>
                    <a:pt x="90" y="148"/>
                  </a:lnTo>
                  <a:lnTo>
                    <a:pt x="102" y="144"/>
                  </a:lnTo>
                  <a:lnTo>
                    <a:pt x="112" y="138"/>
                  </a:lnTo>
                  <a:lnTo>
                    <a:pt x="122" y="130"/>
                  </a:lnTo>
                  <a:lnTo>
                    <a:pt x="128" y="120"/>
                  </a:lnTo>
                  <a:lnTo>
                    <a:pt x="134" y="110"/>
                  </a:lnTo>
                  <a:lnTo>
                    <a:pt x="138" y="96"/>
                  </a:lnTo>
                  <a:lnTo>
                    <a:pt x="138" y="84"/>
                  </a:lnTo>
                  <a:lnTo>
                    <a:pt x="138" y="84"/>
                  </a:lnTo>
                  <a:lnTo>
                    <a:pt x="138" y="70"/>
                  </a:lnTo>
                  <a:lnTo>
                    <a:pt x="134" y="58"/>
                  </a:lnTo>
                  <a:lnTo>
                    <a:pt x="128" y="48"/>
                  </a:lnTo>
                  <a:lnTo>
                    <a:pt x="122" y="38"/>
                  </a:lnTo>
                  <a:lnTo>
                    <a:pt x="112" y="30"/>
                  </a:lnTo>
                  <a:lnTo>
                    <a:pt x="102" y="24"/>
                  </a:lnTo>
                  <a:lnTo>
                    <a:pt x="90" y="20"/>
                  </a:lnTo>
                  <a:lnTo>
                    <a:pt x="78" y="18"/>
                  </a:lnTo>
                  <a:lnTo>
                    <a:pt x="7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87653669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2400657"/>
          </a:xfrm>
          <a:prstGeom prst="rect">
            <a:avLst/>
          </a:prstGeom>
          <a:noFill/>
        </p:spPr>
        <p:txBody>
          <a:bodyPr wrap="square" rtlCol="0">
            <a:spAutoFit/>
          </a:bodyPr>
          <a:lstStyle/>
          <a:p>
            <a:r>
              <a:rPr lang="pt-BR" sz="2400" b="1" dirty="0">
                <a:solidFill>
                  <a:srgbClr val="35FFFF"/>
                </a:solidFill>
              </a:rPr>
              <a:t>Conclusão (4/5)</a:t>
            </a:r>
          </a:p>
          <a:p>
            <a:endParaRPr lang="pt-BR" sz="1400" dirty="0">
              <a:solidFill>
                <a:schemeClr val="tx2"/>
              </a:solidFill>
            </a:endParaRPr>
          </a:p>
          <a:p>
            <a:pPr algn="just"/>
            <a:r>
              <a:rPr lang="pt-BR" sz="1400" dirty="0">
                <a:solidFill>
                  <a:schemeClr val="tx2"/>
                </a:solidFill>
              </a:rPr>
              <a:t>Estratégia 3: tratamento de </a:t>
            </a:r>
            <a:r>
              <a:rPr lang="pt-BR" sz="1400" dirty="0" err="1">
                <a:solidFill>
                  <a:schemeClr val="tx2"/>
                </a:solidFill>
              </a:rPr>
              <a:t>missings</a:t>
            </a:r>
            <a:r>
              <a:rPr lang="pt-BR" sz="1400" dirty="0">
                <a:solidFill>
                  <a:schemeClr val="tx2"/>
                </a:solidFill>
              </a:rPr>
              <a:t> como na Estratégia 2, normalização standard </a:t>
            </a:r>
            <a:r>
              <a:rPr lang="pt-BR" sz="1400" dirty="0" err="1">
                <a:solidFill>
                  <a:schemeClr val="tx2"/>
                </a:solidFill>
              </a:rPr>
              <a:t>scaler</a:t>
            </a:r>
            <a:r>
              <a:rPr lang="pt-BR" sz="1400" dirty="0">
                <a:solidFill>
                  <a:schemeClr val="tx2"/>
                </a:solidFill>
              </a:rPr>
              <a:t> e </a:t>
            </a:r>
            <a:r>
              <a:rPr lang="pt-BR" sz="1400" dirty="0" err="1">
                <a:solidFill>
                  <a:schemeClr val="tx2"/>
                </a:solidFill>
              </a:rPr>
              <a:t>oversampling</a:t>
            </a:r>
            <a:r>
              <a:rPr lang="pt-BR" sz="1400" dirty="0">
                <a:solidFill>
                  <a:schemeClr val="tx2"/>
                </a:solidFill>
              </a:rPr>
              <a:t> aleatório</a:t>
            </a:r>
          </a:p>
          <a:p>
            <a:pPr algn="just"/>
            <a:r>
              <a:rPr lang="pt-BR" sz="1400" dirty="0">
                <a:solidFill>
                  <a:schemeClr val="tx2"/>
                </a:solidFill>
              </a:rPr>
              <a:t>1 algoritmo de </a:t>
            </a:r>
            <a:r>
              <a:rPr lang="pt-BR" sz="1400" dirty="0" err="1">
                <a:solidFill>
                  <a:schemeClr val="tx2"/>
                </a:solidFill>
              </a:rPr>
              <a:t>Machine</a:t>
            </a:r>
            <a:r>
              <a:rPr lang="pt-BR" sz="1400" dirty="0">
                <a:solidFill>
                  <a:schemeClr val="tx2"/>
                </a:solidFill>
              </a:rPr>
              <a:t> Learning foi utilizado e seu resultado foi expostos com suas respectivas medidas de acurácia calculadas para futura comparação:</a:t>
            </a:r>
          </a:p>
          <a:p>
            <a:pPr algn="just"/>
            <a:endParaRPr lang="pt-BR" sz="1400" dirty="0">
              <a:solidFill>
                <a:schemeClr val="tx2"/>
              </a:solidFill>
            </a:endParaRPr>
          </a:p>
          <a:p>
            <a:pPr marL="285750" indent="-285750" algn="just">
              <a:buFont typeface="Arial" panose="020B0604020202020204" pitchFamily="34" charset="0"/>
              <a:buChar char="•"/>
            </a:pPr>
            <a:r>
              <a:rPr lang="pt-BR" sz="1400" dirty="0">
                <a:solidFill>
                  <a:schemeClr val="tx2"/>
                </a:solidFill>
              </a:rPr>
              <a:t>3A) Regressão Logística com os seguintes resultados atingidos:</a:t>
            </a:r>
          </a:p>
          <a:p>
            <a:pPr marL="742950" lvl="1" indent="-285750" algn="just">
              <a:buFont typeface="Arial" panose="020B0604020202020204" pitchFamily="34" charset="0"/>
              <a:buChar char="•"/>
            </a:pPr>
            <a:r>
              <a:rPr lang="pt-BR" sz="1400" dirty="0">
                <a:solidFill>
                  <a:schemeClr val="tx2"/>
                </a:solidFill>
              </a:rPr>
              <a:t>Acurácia: 0.8426966292134831</a:t>
            </a:r>
          </a:p>
          <a:p>
            <a:pPr marL="742950" lvl="1" indent="-285750" algn="just">
              <a:buFont typeface="Arial" panose="020B0604020202020204" pitchFamily="34" charset="0"/>
              <a:buChar char="•"/>
            </a:pPr>
            <a:r>
              <a:rPr lang="pt-BR" sz="1400" dirty="0">
                <a:solidFill>
                  <a:schemeClr val="tx2"/>
                </a:solidFill>
              </a:rPr>
              <a:t>Kappa: 0.7293657688966116</a:t>
            </a:r>
          </a:p>
          <a:p>
            <a:pPr marL="742950" lvl="1" indent="-285750" algn="just">
              <a:buFont typeface="Arial" panose="020B0604020202020204" pitchFamily="34" charset="0"/>
              <a:buChar char="•"/>
            </a:pPr>
            <a:r>
              <a:rPr lang="pt-BR" sz="1400" dirty="0">
                <a:solidFill>
                  <a:schemeClr val="tx2"/>
                </a:solidFill>
              </a:rPr>
              <a:t>f1_score: 0.84803444146502</a:t>
            </a:r>
          </a:p>
          <a:p>
            <a:pPr lvl="1" algn="just"/>
            <a:endParaRPr lang="pt-BR" sz="1400" dirty="0">
              <a:solidFill>
                <a:schemeClr val="tx2"/>
              </a:solidFill>
            </a:endParaRPr>
          </a:p>
        </p:txBody>
      </p:sp>
      <p:sp>
        <p:nvSpPr>
          <p:cNvPr id="46" name="Rectangle 45">
            <a:extLst>
              <a:ext uri="{FF2B5EF4-FFF2-40B4-BE49-F238E27FC236}">
                <a16:creationId xmlns:a16="http://schemas.microsoft.com/office/drawing/2014/main" id="{1BE47693-CD0F-46AB-8E1A-224B482FB0BF}"/>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47" name="Rectangle 46">
            <a:hlinkClick r:id="rId2" action="ppaction://hlinksldjump"/>
            <a:extLst>
              <a:ext uri="{FF2B5EF4-FFF2-40B4-BE49-F238E27FC236}">
                <a16:creationId xmlns:a16="http://schemas.microsoft.com/office/drawing/2014/main" id="{9A275E18-90FB-4FB0-B3B1-4DF4B1E176C8}"/>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48" name="Rectangle 47">
            <a:hlinkClick r:id="rId3" action="ppaction://hlinksldjump"/>
            <a:extLst>
              <a:ext uri="{FF2B5EF4-FFF2-40B4-BE49-F238E27FC236}">
                <a16:creationId xmlns:a16="http://schemas.microsoft.com/office/drawing/2014/main" id="{989B77FF-6F8A-4E9C-A180-309C041AC8CF}"/>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49" name="Rectangle 48">
            <a:hlinkClick r:id="rId4" action="ppaction://hlinksldjump"/>
            <a:extLst>
              <a:ext uri="{FF2B5EF4-FFF2-40B4-BE49-F238E27FC236}">
                <a16:creationId xmlns:a16="http://schemas.microsoft.com/office/drawing/2014/main" id="{95E62610-0A33-4F70-95F6-AD12799B1893}"/>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4. Visão Geral</a:t>
            </a:r>
          </a:p>
          <a:p>
            <a:pPr algn="ctr"/>
            <a:r>
              <a:rPr lang="pt-BR" sz="1400" dirty="0">
                <a:solidFill>
                  <a:schemeClr val="accent5">
                    <a:lumMod val="60000"/>
                    <a:lumOff val="40000"/>
                  </a:schemeClr>
                </a:solidFill>
                <a:latin typeface="EYInterstate Light" panose="02000506000000020004" pitchFamily="2" charset="0"/>
              </a:rPr>
              <a:t>do Código</a:t>
            </a:r>
          </a:p>
        </p:txBody>
      </p:sp>
      <p:sp>
        <p:nvSpPr>
          <p:cNvPr id="73" name="Rectangle 72">
            <a:hlinkClick r:id="rId4" action="ppaction://hlinksldjump"/>
            <a:extLst>
              <a:ext uri="{FF2B5EF4-FFF2-40B4-BE49-F238E27FC236}">
                <a16:creationId xmlns:a16="http://schemas.microsoft.com/office/drawing/2014/main" id="{0AF53CFD-6EA4-4271-99AB-53EB5E92FC53}"/>
              </a:ext>
            </a:extLst>
          </p:cNvPr>
          <p:cNvSpPr/>
          <p:nvPr/>
        </p:nvSpPr>
        <p:spPr>
          <a:xfrm>
            <a:off x="9754800" y="-60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5. Conclusão</a:t>
            </a:r>
          </a:p>
        </p:txBody>
      </p:sp>
      <p:grpSp>
        <p:nvGrpSpPr>
          <p:cNvPr id="21" name="Group 20">
            <a:extLst>
              <a:ext uri="{FF2B5EF4-FFF2-40B4-BE49-F238E27FC236}">
                <a16:creationId xmlns:a16="http://schemas.microsoft.com/office/drawing/2014/main" id="{3840D0C3-0B94-4FF9-911C-5993EE322641}"/>
              </a:ext>
            </a:extLst>
          </p:cNvPr>
          <p:cNvGrpSpPr/>
          <p:nvPr/>
        </p:nvGrpSpPr>
        <p:grpSpPr>
          <a:xfrm>
            <a:off x="11052217" y="5710472"/>
            <a:ext cx="664420" cy="811110"/>
            <a:chOff x="10674350" y="3859213"/>
            <a:chExt cx="977900" cy="1193800"/>
          </a:xfrm>
        </p:grpSpPr>
        <p:sp>
          <p:nvSpPr>
            <p:cNvPr id="22" name="Freeform 208">
              <a:extLst>
                <a:ext uri="{FF2B5EF4-FFF2-40B4-BE49-F238E27FC236}">
                  <a16:creationId xmlns:a16="http://schemas.microsoft.com/office/drawing/2014/main" id="{B914B53C-0624-4550-B550-E56A64D5EA60}"/>
                </a:ext>
              </a:extLst>
            </p:cNvPr>
            <p:cNvSpPr>
              <a:spLocks noEditPoints="1"/>
            </p:cNvSpPr>
            <p:nvPr/>
          </p:nvSpPr>
          <p:spPr bwMode="auto">
            <a:xfrm>
              <a:off x="11195050" y="4481513"/>
              <a:ext cx="457200" cy="488950"/>
            </a:xfrm>
            <a:custGeom>
              <a:avLst/>
              <a:gdLst>
                <a:gd name="T0" fmla="*/ 116 w 288"/>
                <a:gd name="T1" fmla="*/ 308 h 308"/>
                <a:gd name="T2" fmla="*/ 112 w 288"/>
                <a:gd name="T3" fmla="*/ 268 h 308"/>
                <a:gd name="T4" fmla="*/ 62 w 288"/>
                <a:gd name="T5" fmla="*/ 284 h 308"/>
                <a:gd name="T6" fmla="*/ 48 w 288"/>
                <a:gd name="T7" fmla="*/ 210 h 308"/>
                <a:gd name="T8" fmla="*/ 42 w 288"/>
                <a:gd name="T9" fmla="*/ 198 h 308"/>
                <a:gd name="T10" fmla="*/ 0 w 288"/>
                <a:gd name="T11" fmla="*/ 184 h 308"/>
                <a:gd name="T12" fmla="*/ 38 w 288"/>
                <a:gd name="T13" fmla="*/ 120 h 308"/>
                <a:gd name="T14" fmla="*/ 42 w 288"/>
                <a:gd name="T15" fmla="*/ 108 h 308"/>
                <a:gd name="T16" fmla="*/ 24 w 288"/>
                <a:gd name="T17" fmla="*/ 66 h 308"/>
                <a:gd name="T18" fmla="*/ 92 w 288"/>
                <a:gd name="T19" fmla="*/ 50 h 308"/>
                <a:gd name="T20" fmla="*/ 112 w 288"/>
                <a:gd name="T21" fmla="*/ 40 h 308"/>
                <a:gd name="T22" fmla="*/ 172 w 288"/>
                <a:gd name="T23" fmla="*/ 0 h 308"/>
                <a:gd name="T24" fmla="*/ 176 w 288"/>
                <a:gd name="T25" fmla="*/ 40 h 308"/>
                <a:gd name="T26" fmla="*/ 196 w 288"/>
                <a:gd name="T27" fmla="*/ 50 h 308"/>
                <a:gd name="T28" fmla="*/ 266 w 288"/>
                <a:gd name="T29" fmla="*/ 66 h 308"/>
                <a:gd name="T30" fmla="*/ 242 w 288"/>
                <a:gd name="T31" fmla="*/ 98 h 308"/>
                <a:gd name="T32" fmla="*/ 250 w 288"/>
                <a:gd name="T33" fmla="*/ 120 h 308"/>
                <a:gd name="T34" fmla="*/ 288 w 288"/>
                <a:gd name="T35" fmla="*/ 184 h 308"/>
                <a:gd name="T36" fmla="*/ 250 w 288"/>
                <a:gd name="T37" fmla="*/ 188 h 308"/>
                <a:gd name="T38" fmla="*/ 242 w 288"/>
                <a:gd name="T39" fmla="*/ 210 h 308"/>
                <a:gd name="T40" fmla="*/ 226 w 288"/>
                <a:gd name="T41" fmla="*/ 284 h 308"/>
                <a:gd name="T42" fmla="*/ 196 w 288"/>
                <a:gd name="T43" fmla="*/ 258 h 308"/>
                <a:gd name="T44" fmla="*/ 172 w 288"/>
                <a:gd name="T45" fmla="*/ 308 h 308"/>
                <a:gd name="T46" fmla="*/ 156 w 288"/>
                <a:gd name="T47" fmla="*/ 290 h 308"/>
                <a:gd name="T48" fmla="*/ 166 w 288"/>
                <a:gd name="T49" fmla="*/ 252 h 308"/>
                <a:gd name="T50" fmla="*/ 180 w 288"/>
                <a:gd name="T51" fmla="*/ 246 h 308"/>
                <a:gd name="T52" fmla="*/ 198 w 288"/>
                <a:gd name="T53" fmla="*/ 236 h 308"/>
                <a:gd name="T54" fmla="*/ 242 w 288"/>
                <a:gd name="T55" fmla="*/ 240 h 308"/>
                <a:gd name="T56" fmla="*/ 224 w 288"/>
                <a:gd name="T57" fmla="*/ 206 h 308"/>
                <a:gd name="T58" fmla="*/ 230 w 288"/>
                <a:gd name="T59" fmla="*/ 192 h 308"/>
                <a:gd name="T60" fmla="*/ 236 w 288"/>
                <a:gd name="T61" fmla="*/ 170 h 308"/>
                <a:gd name="T62" fmla="*/ 270 w 288"/>
                <a:gd name="T63" fmla="*/ 140 h 308"/>
                <a:gd name="T64" fmla="*/ 234 w 288"/>
                <a:gd name="T65" fmla="*/ 130 h 308"/>
                <a:gd name="T66" fmla="*/ 230 w 288"/>
                <a:gd name="T67" fmla="*/ 116 h 308"/>
                <a:gd name="T68" fmla="*/ 220 w 288"/>
                <a:gd name="T69" fmla="*/ 96 h 308"/>
                <a:gd name="T70" fmla="*/ 226 w 288"/>
                <a:gd name="T71" fmla="*/ 48 h 308"/>
                <a:gd name="T72" fmla="*/ 192 w 288"/>
                <a:gd name="T73" fmla="*/ 68 h 308"/>
                <a:gd name="T74" fmla="*/ 180 w 288"/>
                <a:gd name="T75" fmla="*/ 60 h 308"/>
                <a:gd name="T76" fmla="*/ 160 w 288"/>
                <a:gd name="T77" fmla="*/ 54 h 308"/>
                <a:gd name="T78" fmla="*/ 132 w 288"/>
                <a:gd name="T79" fmla="*/ 18 h 308"/>
                <a:gd name="T80" fmla="*/ 124 w 288"/>
                <a:gd name="T81" fmla="*/ 56 h 308"/>
                <a:gd name="T82" fmla="*/ 110 w 288"/>
                <a:gd name="T83" fmla="*/ 60 h 308"/>
                <a:gd name="T84" fmla="*/ 90 w 288"/>
                <a:gd name="T85" fmla="*/ 72 h 308"/>
                <a:gd name="T86" fmla="*/ 46 w 288"/>
                <a:gd name="T87" fmla="*/ 66 h 308"/>
                <a:gd name="T88" fmla="*/ 66 w 288"/>
                <a:gd name="T89" fmla="*/ 100 h 308"/>
                <a:gd name="T90" fmla="*/ 60 w 288"/>
                <a:gd name="T91" fmla="*/ 116 h 308"/>
                <a:gd name="T92" fmla="*/ 54 w 288"/>
                <a:gd name="T93" fmla="*/ 136 h 308"/>
                <a:gd name="T94" fmla="*/ 18 w 288"/>
                <a:gd name="T95" fmla="*/ 168 h 308"/>
                <a:gd name="T96" fmla="*/ 54 w 288"/>
                <a:gd name="T97" fmla="*/ 178 h 308"/>
                <a:gd name="T98" fmla="*/ 60 w 288"/>
                <a:gd name="T99" fmla="*/ 192 h 308"/>
                <a:gd name="T100" fmla="*/ 68 w 288"/>
                <a:gd name="T101" fmla="*/ 212 h 308"/>
                <a:gd name="T102" fmla="*/ 64 w 288"/>
                <a:gd name="T103" fmla="*/ 260 h 308"/>
                <a:gd name="T104" fmla="*/ 96 w 288"/>
                <a:gd name="T105" fmla="*/ 240 h 308"/>
                <a:gd name="T106" fmla="*/ 110 w 288"/>
                <a:gd name="T107" fmla="*/ 246 h 308"/>
                <a:gd name="T108" fmla="*/ 130 w 288"/>
                <a:gd name="T109" fmla="*/ 252 h 308"/>
                <a:gd name="T110" fmla="*/ 280 w 288"/>
                <a:gd name="T111" fmla="*/ 176 h 308"/>
                <a:gd name="T112" fmla="*/ 280 w 288"/>
                <a:gd name="T113" fmla="*/ 176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8" h="308">
                  <a:moveTo>
                    <a:pt x="172" y="308"/>
                  </a:moveTo>
                  <a:lnTo>
                    <a:pt x="116" y="308"/>
                  </a:lnTo>
                  <a:lnTo>
                    <a:pt x="112" y="268"/>
                  </a:lnTo>
                  <a:lnTo>
                    <a:pt x="112" y="268"/>
                  </a:lnTo>
                  <a:lnTo>
                    <a:pt x="92" y="258"/>
                  </a:lnTo>
                  <a:lnTo>
                    <a:pt x="62" y="284"/>
                  </a:lnTo>
                  <a:lnTo>
                    <a:pt x="24" y="242"/>
                  </a:lnTo>
                  <a:lnTo>
                    <a:pt x="48" y="210"/>
                  </a:lnTo>
                  <a:lnTo>
                    <a:pt x="48" y="210"/>
                  </a:lnTo>
                  <a:lnTo>
                    <a:pt x="42" y="198"/>
                  </a:lnTo>
                  <a:lnTo>
                    <a:pt x="38" y="188"/>
                  </a:lnTo>
                  <a:lnTo>
                    <a:pt x="0" y="184"/>
                  </a:lnTo>
                  <a:lnTo>
                    <a:pt x="0" y="124"/>
                  </a:lnTo>
                  <a:lnTo>
                    <a:pt x="38" y="120"/>
                  </a:lnTo>
                  <a:lnTo>
                    <a:pt x="38" y="120"/>
                  </a:lnTo>
                  <a:lnTo>
                    <a:pt x="42" y="108"/>
                  </a:lnTo>
                  <a:lnTo>
                    <a:pt x="48" y="98"/>
                  </a:lnTo>
                  <a:lnTo>
                    <a:pt x="24" y="66"/>
                  </a:lnTo>
                  <a:lnTo>
                    <a:pt x="62" y="24"/>
                  </a:lnTo>
                  <a:lnTo>
                    <a:pt x="92" y="50"/>
                  </a:lnTo>
                  <a:lnTo>
                    <a:pt x="92" y="50"/>
                  </a:lnTo>
                  <a:lnTo>
                    <a:pt x="112" y="40"/>
                  </a:lnTo>
                  <a:lnTo>
                    <a:pt x="116" y="0"/>
                  </a:lnTo>
                  <a:lnTo>
                    <a:pt x="172" y="0"/>
                  </a:lnTo>
                  <a:lnTo>
                    <a:pt x="176" y="40"/>
                  </a:lnTo>
                  <a:lnTo>
                    <a:pt x="176" y="40"/>
                  </a:lnTo>
                  <a:lnTo>
                    <a:pt x="186" y="44"/>
                  </a:lnTo>
                  <a:lnTo>
                    <a:pt x="196" y="50"/>
                  </a:lnTo>
                  <a:lnTo>
                    <a:pt x="226" y="24"/>
                  </a:lnTo>
                  <a:lnTo>
                    <a:pt x="266" y="66"/>
                  </a:lnTo>
                  <a:lnTo>
                    <a:pt x="242" y="98"/>
                  </a:lnTo>
                  <a:lnTo>
                    <a:pt x="242" y="98"/>
                  </a:lnTo>
                  <a:lnTo>
                    <a:pt x="246" y="108"/>
                  </a:lnTo>
                  <a:lnTo>
                    <a:pt x="250" y="120"/>
                  </a:lnTo>
                  <a:lnTo>
                    <a:pt x="288" y="124"/>
                  </a:lnTo>
                  <a:lnTo>
                    <a:pt x="288" y="184"/>
                  </a:lnTo>
                  <a:lnTo>
                    <a:pt x="250" y="188"/>
                  </a:lnTo>
                  <a:lnTo>
                    <a:pt x="250" y="188"/>
                  </a:lnTo>
                  <a:lnTo>
                    <a:pt x="246" y="198"/>
                  </a:lnTo>
                  <a:lnTo>
                    <a:pt x="242" y="210"/>
                  </a:lnTo>
                  <a:lnTo>
                    <a:pt x="266" y="242"/>
                  </a:lnTo>
                  <a:lnTo>
                    <a:pt x="226" y="284"/>
                  </a:lnTo>
                  <a:lnTo>
                    <a:pt x="196" y="258"/>
                  </a:lnTo>
                  <a:lnTo>
                    <a:pt x="196" y="258"/>
                  </a:lnTo>
                  <a:lnTo>
                    <a:pt x="176" y="268"/>
                  </a:lnTo>
                  <a:lnTo>
                    <a:pt x="172" y="308"/>
                  </a:lnTo>
                  <a:close/>
                  <a:moveTo>
                    <a:pt x="132" y="290"/>
                  </a:moveTo>
                  <a:lnTo>
                    <a:pt x="156" y="290"/>
                  </a:lnTo>
                  <a:lnTo>
                    <a:pt x="160" y="252"/>
                  </a:lnTo>
                  <a:lnTo>
                    <a:pt x="166" y="252"/>
                  </a:lnTo>
                  <a:lnTo>
                    <a:pt x="166" y="252"/>
                  </a:lnTo>
                  <a:lnTo>
                    <a:pt x="180" y="246"/>
                  </a:lnTo>
                  <a:lnTo>
                    <a:pt x="192" y="240"/>
                  </a:lnTo>
                  <a:lnTo>
                    <a:pt x="198" y="236"/>
                  </a:lnTo>
                  <a:lnTo>
                    <a:pt x="226" y="260"/>
                  </a:lnTo>
                  <a:lnTo>
                    <a:pt x="242" y="240"/>
                  </a:lnTo>
                  <a:lnTo>
                    <a:pt x="220" y="212"/>
                  </a:lnTo>
                  <a:lnTo>
                    <a:pt x="224" y="206"/>
                  </a:lnTo>
                  <a:lnTo>
                    <a:pt x="224" y="206"/>
                  </a:lnTo>
                  <a:lnTo>
                    <a:pt x="230" y="192"/>
                  </a:lnTo>
                  <a:lnTo>
                    <a:pt x="234" y="178"/>
                  </a:lnTo>
                  <a:lnTo>
                    <a:pt x="236" y="170"/>
                  </a:lnTo>
                  <a:lnTo>
                    <a:pt x="270" y="168"/>
                  </a:lnTo>
                  <a:lnTo>
                    <a:pt x="270" y="140"/>
                  </a:lnTo>
                  <a:lnTo>
                    <a:pt x="236" y="136"/>
                  </a:lnTo>
                  <a:lnTo>
                    <a:pt x="234" y="130"/>
                  </a:lnTo>
                  <a:lnTo>
                    <a:pt x="234" y="130"/>
                  </a:lnTo>
                  <a:lnTo>
                    <a:pt x="230" y="116"/>
                  </a:lnTo>
                  <a:lnTo>
                    <a:pt x="224" y="100"/>
                  </a:lnTo>
                  <a:lnTo>
                    <a:pt x="220" y="96"/>
                  </a:lnTo>
                  <a:lnTo>
                    <a:pt x="242" y="66"/>
                  </a:lnTo>
                  <a:lnTo>
                    <a:pt x="226" y="48"/>
                  </a:lnTo>
                  <a:lnTo>
                    <a:pt x="198" y="72"/>
                  </a:lnTo>
                  <a:lnTo>
                    <a:pt x="192" y="68"/>
                  </a:lnTo>
                  <a:lnTo>
                    <a:pt x="192" y="68"/>
                  </a:lnTo>
                  <a:lnTo>
                    <a:pt x="180" y="60"/>
                  </a:lnTo>
                  <a:lnTo>
                    <a:pt x="166" y="56"/>
                  </a:lnTo>
                  <a:lnTo>
                    <a:pt x="160" y="54"/>
                  </a:lnTo>
                  <a:lnTo>
                    <a:pt x="156" y="18"/>
                  </a:lnTo>
                  <a:lnTo>
                    <a:pt x="132" y="18"/>
                  </a:lnTo>
                  <a:lnTo>
                    <a:pt x="130" y="54"/>
                  </a:lnTo>
                  <a:lnTo>
                    <a:pt x="124" y="56"/>
                  </a:lnTo>
                  <a:lnTo>
                    <a:pt x="124" y="56"/>
                  </a:lnTo>
                  <a:lnTo>
                    <a:pt x="110" y="60"/>
                  </a:lnTo>
                  <a:lnTo>
                    <a:pt x="96" y="68"/>
                  </a:lnTo>
                  <a:lnTo>
                    <a:pt x="90" y="72"/>
                  </a:lnTo>
                  <a:lnTo>
                    <a:pt x="64" y="48"/>
                  </a:lnTo>
                  <a:lnTo>
                    <a:pt x="46" y="66"/>
                  </a:lnTo>
                  <a:lnTo>
                    <a:pt x="68" y="96"/>
                  </a:lnTo>
                  <a:lnTo>
                    <a:pt x="66" y="100"/>
                  </a:lnTo>
                  <a:lnTo>
                    <a:pt x="66" y="100"/>
                  </a:lnTo>
                  <a:lnTo>
                    <a:pt x="60" y="116"/>
                  </a:lnTo>
                  <a:lnTo>
                    <a:pt x="54" y="130"/>
                  </a:lnTo>
                  <a:lnTo>
                    <a:pt x="54" y="136"/>
                  </a:lnTo>
                  <a:lnTo>
                    <a:pt x="18" y="140"/>
                  </a:lnTo>
                  <a:lnTo>
                    <a:pt x="18" y="168"/>
                  </a:lnTo>
                  <a:lnTo>
                    <a:pt x="54" y="170"/>
                  </a:lnTo>
                  <a:lnTo>
                    <a:pt x="54" y="178"/>
                  </a:lnTo>
                  <a:lnTo>
                    <a:pt x="54" y="178"/>
                  </a:lnTo>
                  <a:lnTo>
                    <a:pt x="60" y="192"/>
                  </a:lnTo>
                  <a:lnTo>
                    <a:pt x="66" y="206"/>
                  </a:lnTo>
                  <a:lnTo>
                    <a:pt x="68" y="212"/>
                  </a:lnTo>
                  <a:lnTo>
                    <a:pt x="46" y="240"/>
                  </a:lnTo>
                  <a:lnTo>
                    <a:pt x="64" y="260"/>
                  </a:lnTo>
                  <a:lnTo>
                    <a:pt x="90" y="236"/>
                  </a:lnTo>
                  <a:lnTo>
                    <a:pt x="96" y="240"/>
                  </a:lnTo>
                  <a:lnTo>
                    <a:pt x="96" y="240"/>
                  </a:lnTo>
                  <a:lnTo>
                    <a:pt x="110" y="246"/>
                  </a:lnTo>
                  <a:lnTo>
                    <a:pt x="124" y="252"/>
                  </a:lnTo>
                  <a:lnTo>
                    <a:pt x="130" y="252"/>
                  </a:lnTo>
                  <a:lnTo>
                    <a:pt x="132" y="290"/>
                  </a:lnTo>
                  <a:close/>
                  <a:moveTo>
                    <a:pt x="280" y="176"/>
                  </a:moveTo>
                  <a:lnTo>
                    <a:pt x="280" y="176"/>
                  </a:lnTo>
                  <a:lnTo>
                    <a:pt x="280" y="17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09">
              <a:extLst>
                <a:ext uri="{FF2B5EF4-FFF2-40B4-BE49-F238E27FC236}">
                  <a16:creationId xmlns:a16="http://schemas.microsoft.com/office/drawing/2014/main" id="{AEB888A4-CF0D-4605-BBB8-42EE9DF41B9E}"/>
                </a:ext>
              </a:extLst>
            </p:cNvPr>
            <p:cNvSpPr>
              <a:spLocks noEditPoints="1"/>
            </p:cNvSpPr>
            <p:nvPr/>
          </p:nvSpPr>
          <p:spPr bwMode="auto">
            <a:xfrm>
              <a:off x="10852150" y="3859213"/>
              <a:ext cx="409575" cy="180975"/>
            </a:xfrm>
            <a:custGeom>
              <a:avLst/>
              <a:gdLst>
                <a:gd name="T0" fmla="*/ 258 w 258"/>
                <a:gd name="T1" fmla="*/ 114 h 114"/>
                <a:gd name="T2" fmla="*/ 0 w 258"/>
                <a:gd name="T3" fmla="*/ 114 h 114"/>
                <a:gd name="T4" fmla="*/ 0 w 258"/>
                <a:gd name="T5" fmla="*/ 0 h 114"/>
                <a:gd name="T6" fmla="*/ 258 w 258"/>
                <a:gd name="T7" fmla="*/ 0 h 114"/>
                <a:gd name="T8" fmla="*/ 258 w 258"/>
                <a:gd name="T9" fmla="*/ 114 h 114"/>
                <a:gd name="T10" fmla="*/ 18 w 258"/>
                <a:gd name="T11" fmla="*/ 96 h 114"/>
                <a:gd name="T12" fmla="*/ 240 w 258"/>
                <a:gd name="T13" fmla="*/ 96 h 114"/>
                <a:gd name="T14" fmla="*/ 240 w 258"/>
                <a:gd name="T15" fmla="*/ 18 h 114"/>
                <a:gd name="T16" fmla="*/ 18 w 258"/>
                <a:gd name="T17" fmla="*/ 18 h 114"/>
                <a:gd name="T18" fmla="*/ 18 w 258"/>
                <a:gd name="T19"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114">
                  <a:moveTo>
                    <a:pt x="258" y="114"/>
                  </a:moveTo>
                  <a:lnTo>
                    <a:pt x="0" y="114"/>
                  </a:lnTo>
                  <a:lnTo>
                    <a:pt x="0" y="0"/>
                  </a:lnTo>
                  <a:lnTo>
                    <a:pt x="258" y="0"/>
                  </a:lnTo>
                  <a:lnTo>
                    <a:pt x="258" y="114"/>
                  </a:lnTo>
                  <a:close/>
                  <a:moveTo>
                    <a:pt x="18" y="96"/>
                  </a:moveTo>
                  <a:lnTo>
                    <a:pt x="240" y="96"/>
                  </a:lnTo>
                  <a:lnTo>
                    <a:pt x="240" y="18"/>
                  </a:lnTo>
                  <a:lnTo>
                    <a:pt x="18" y="18"/>
                  </a:lnTo>
                  <a:lnTo>
                    <a:pt x="18" y="9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10">
              <a:extLst>
                <a:ext uri="{FF2B5EF4-FFF2-40B4-BE49-F238E27FC236}">
                  <a16:creationId xmlns:a16="http://schemas.microsoft.com/office/drawing/2014/main" id="{79898C83-16F9-4796-A78B-96CC2B0DC961}"/>
                </a:ext>
              </a:extLst>
            </p:cNvPr>
            <p:cNvSpPr>
              <a:spLocks/>
            </p:cNvSpPr>
            <p:nvPr/>
          </p:nvSpPr>
          <p:spPr bwMode="auto">
            <a:xfrm>
              <a:off x="10674350" y="3935413"/>
              <a:ext cx="765175" cy="1117600"/>
            </a:xfrm>
            <a:custGeom>
              <a:avLst/>
              <a:gdLst>
                <a:gd name="T0" fmla="*/ 482 w 482"/>
                <a:gd name="T1" fmla="*/ 704 h 704"/>
                <a:gd name="T2" fmla="*/ 0 w 482"/>
                <a:gd name="T3" fmla="*/ 704 h 704"/>
                <a:gd name="T4" fmla="*/ 0 w 482"/>
                <a:gd name="T5" fmla="*/ 0 h 704"/>
                <a:gd name="T6" fmla="*/ 120 w 482"/>
                <a:gd name="T7" fmla="*/ 0 h 704"/>
                <a:gd name="T8" fmla="*/ 120 w 482"/>
                <a:gd name="T9" fmla="*/ 18 h 704"/>
                <a:gd name="T10" fmla="*/ 18 w 482"/>
                <a:gd name="T11" fmla="*/ 18 h 704"/>
                <a:gd name="T12" fmla="*/ 18 w 482"/>
                <a:gd name="T13" fmla="*/ 686 h 704"/>
                <a:gd name="T14" fmla="*/ 464 w 482"/>
                <a:gd name="T15" fmla="*/ 686 h 704"/>
                <a:gd name="T16" fmla="*/ 464 w 482"/>
                <a:gd name="T17" fmla="*/ 644 h 704"/>
                <a:gd name="T18" fmla="*/ 482 w 482"/>
                <a:gd name="T19" fmla="*/ 644 h 704"/>
                <a:gd name="T20" fmla="*/ 482 w 482"/>
                <a:gd name="T21" fmla="*/ 70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2" h="704">
                  <a:moveTo>
                    <a:pt x="482" y="704"/>
                  </a:moveTo>
                  <a:lnTo>
                    <a:pt x="0" y="704"/>
                  </a:lnTo>
                  <a:lnTo>
                    <a:pt x="0" y="0"/>
                  </a:lnTo>
                  <a:lnTo>
                    <a:pt x="120" y="0"/>
                  </a:lnTo>
                  <a:lnTo>
                    <a:pt x="120" y="18"/>
                  </a:lnTo>
                  <a:lnTo>
                    <a:pt x="18" y="18"/>
                  </a:lnTo>
                  <a:lnTo>
                    <a:pt x="18" y="686"/>
                  </a:lnTo>
                  <a:lnTo>
                    <a:pt x="464" y="686"/>
                  </a:lnTo>
                  <a:lnTo>
                    <a:pt x="464" y="644"/>
                  </a:lnTo>
                  <a:lnTo>
                    <a:pt x="482" y="644"/>
                  </a:lnTo>
                  <a:lnTo>
                    <a:pt x="482" y="7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11">
              <a:extLst>
                <a:ext uri="{FF2B5EF4-FFF2-40B4-BE49-F238E27FC236}">
                  <a16:creationId xmlns:a16="http://schemas.microsoft.com/office/drawing/2014/main" id="{62B77B3F-3B64-4636-85AA-F0FA90E9CEED}"/>
                </a:ext>
              </a:extLst>
            </p:cNvPr>
            <p:cNvSpPr>
              <a:spLocks/>
            </p:cNvSpPr>
            <p:nvPr/>
          </p:nvSpPr>
          <p:spPr bwMode="auto">
            <a:xfrm>
              <a:off x="11245850" y="3935413"/>
              <a:ext cx="193675" cy="558800"/>
            </a:xfrm>
            <a:custGeom>
              <a:avLst/>
              <a:gdLst>
                <a:gd name="T0" fmla="*/ 122 w 122"/>
                <a:gd name="T1" fmla="*/ 352 h 352"/>
                <a:gd name="T2" fmla="*/ 104 w 122"/>
                <a:gd name="T3" fmla="*/ 352 h 352"/>
                <a:gd name="T4" fmla="*/ 104 w 122"/>
                <a:gd name="T5" fmla="*/ 18 h 352"/>
                <a:gd name="T6" fmla="*/ 0 w 122"/>
                <a:gd name="T7" fmla="*/ 18 h 352"/>
                <a:gd name="T8" fmla="*/ 0 w 122"/>
                <a:gd name="T9" fmla="*/ 0 h 352"/>
                <a:gd name="T10" fmla="*/ 122 w 122"/>
                <a:gd name="T11" fmla="*/ 0 h 352"/>
                <a:gd name="T12" fmla="*/ 122 w 122"/>
                <a:gd name="T13" fmla="*/ 352 h 352"/>
              </a:gdLst>
              <a:ahLst/>
              <a:cxnLst>
                <a:cxn ang="0">
                  <a:pos x="T0" y="T1"/>
                </a:cxn>
                <a:cxn ang="0">
                  <a:pos x="T2" y="T3"/>
                </a:cxn>
                <a:cxn ang="0">
                  <a:pos x="T4" y="T5"/>
                </a:cxn>
                <a:cxn ang="0">
                  <a:pos x="T6" y="T7"/>
                </a:cxn>
                <a:cxn ang="0">
                  <a:pos x="T8" y="T9"/>
                </a:cxn>
                <a:cxn ang="0">
                  <a:pos x="T10" y="T11"/>
                </a:cxn>
                <a:cxn ang="0">
                  <a:pos x="T12" y="T13"/>
                </a:cxn>
              </a:cxnLst>
              <a:rect l="0" t="0" r="r" b="b"/>
              <a:pathLst>
                <a:path w="122" h="352">
                  <a:moveTo>
                    <a:pt x="122" y="352"/>
                  </a:moveTo>
                  <a:lnTo>
                    <a:pt x="104" y="352"/>
                  </a:lnTo>
                  <a:lnTo>
                    <a:pt x="104" y="18"/>
                  </a:lnTo>
                  <a:lnTo>
                    <a:pt x="0" y="18"/>
                  </a:lnTo>
                  <a:lnTo>
                    <a:pt x="0" y="0"/>
                  </a:lnTo>
                  <a:lnTo>
                    <a:pt x="122" y="0"/>
                  </a:lnTo>
                  <a:lnTo>
                    <a:pt x="122" y="35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Rectangle 212">
              <a:extLst>
                <a:ext uri="{FF2B5EF4-FFF2-40B4-BE49-F238E27FC236}">
                  <a16:creationId xmlns:a16="http://schemas.microsoft.com/office/drawing/2014/main" id="{EAEA98B1-E17B-49F4-9E34-444FAB2DE5CF}"/>
                </a:ext>
              </a:extLst>
            </p:cNvPr>
            <p:cNvSpPr>
              <a:spLocks noChangeArrowheads="1"/>
            </p:cNvSpPr>
            <p:nvPr/>
          </p:nvSpPr>
          <p:spPr bwMode="auto">
            <a:xfrm>
              <a:off x="10966450" y="3935413"/>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13">
              <a:extLst>
                <a:ext uri="{FF2B5EF4-FFF2-40B4-BE49-F238E27FC236}">
                  <a16:creationId xmlns:a16="http://schemas.microsoft.com/office/drawing/2014/main" id="{C01E1D04-EE78-48D5-BD92-581D44391AC3}"/>
                </a:ext>
              </a:extLst>
            </p:cNvPr>
            <p:cNvSpPr>
              <a:spLocks/>
            </p:cNvSpPr>
            <p:nvPr/>
          </p:nvSpPr>
          <p:spPr bwMode="auto">
            <a:xfrm>
              <a:off x="10763250" y="4164013"/>
              <a:ext cx="168275" cy="130175"/>
            </a:xfrm>
            <a:custGeom>
              <a:avLst/>
              <a:gdLst>
                <a:gd name="T0" fmla="*/ 42 w 106"/>
                <a:gd name="T1" fmla="*/ 82 h 82"/>
                <a:gd name="T2" fmla="*/ 0 w 106"/>
                <a:gd name="T3" fmla="*/ 38 h 82"/>
                <a:gd name="T4" fmla="*/ 14 w 106"/>
                <a:gd name="T5" fmla="*/ 26 h 82"/>
                <a:gd name="T6" fmla="*/ 42 w 106"/>
                <a:gd name="T7" fmla="*/ 56 h 82"/>
                <a:gd name="T8" fmla="*/ 92 w 106"/>
                <a:gd name="T9" fmla="*/ 0 h 82"/>
                <a:gd name="T10" fmla="*/ 106 w 106"/>
                <a:gd name="T11" fmla="*/ 14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6"/>
                  </a:lnTo>
                  <a:lnTo>
                    <a:pt x="42" y="56"/>
                  </a:lnTo>
                  <a:lnTo>
                    <a:pt x="92" y="0"/>
                  </a:lnTo>
                  <a:lnTo>
                    <a:pt x="106" y="14"/>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14">
              <a:extLst>
                <a:ext uri="{FF2B5EF4-FFF2-40B4-BE49-F238E27FC236}">
                  <a16:creationId xmlns:a16="http://schemas.microsoft.com/office/drawing/2014/main" id="{8127101D-9357-460E-B9F9-20BDD23CBCF7}"/>
                </a:ext>
              </a:extLst>
            </p:cNvPr>
            <p:cNvSpPr>
              <a:spLocks/>
            </p:cNvSpPr>
            <p:nvPr/>
          </p:nvSpPr>
          <p:spPr bwMode="auto">
            <a:xfrm>
              <a:off x="10763250" y="4367213"/>
              <a:ext cx="168275" cy="130175"/>
            </a:xfrm>
            <a:custGeom>
              <a:avLst/>
              <a:gdLst>
                <a:gd name="T0" fmla="*/ 42 w 106"/>
                <a:gd name="T1" fmla="*/ 82 h 82"/>
                <a:gd name="T2" fmla="*/ 0 w 106"/>
                <a:gd name="T3" fmla="*/ 36 h 82"/>
                <a:gd name="T4" fmla="*/ 14 w 106"/>
                <a:gd name="T5" fmla="*/ 24 h 82"/>
                <a:gd name="T6" fmla="*/ 42 w 106"/>
                <a:gd name="T7" fmla="*/ 54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6"/>
                  </a:lnTo>
                  <a:lnTo>
                    <a:pt x="14" y="24"/>
                  </a:lnTo>
                  <a:lnTo>
                    <a:pt x="42" y="54"/>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15">
              <a:extLst>
                <a:ext uri="{FF2B5EF4-FFF2-40B4-BE49-F238E27FC236}">
                  <a16:creationId xmlns:a16="http://schemas.microsoft.com/office/drawing/2014/main" id="{D3E16E36-783B-470D-9CD3-7E73CE2CF5C5}"/>
                </a:ext>
              </a:extLst>
            </p:cNvPr>
            <p:cNvSpPr>
              <a:spLocks/>
            </p:cNvSpPr>
            <p:nvPr/>
          </p:nvSpPr>
          <p:spPr bwMode="auto">
            <a:xfrm>
              <a:off x="10763250" y="4570413"/>
              <a:ext cx="168275" cy="127000"/>
            </a:xfrm>
            <a:custGeom>
              <a:avLst/>
              <a:gdLst>
                <a:gd name="T0" fmla="*/ 42 w 106"/>
                <a:gd name="T1" fmla="*/ 80 h 80"/>
                <a:gd name="T2" fmla="*/ 0 w 106"/>
                <a:gd name="T3" fmla="*/ 36 h 80"/>
                <a:gd name="T4" fmla="*/ 14 w 106"/>
                <a:gd name="T5" fmla="*/ 24 h 80"/>
                <a:gd name="T6" fmla="*/ 42 w 106"/>
                <a:gd name="T7" fmla="*/ 54 h 80"/>
                <a:gd name="T8" fmla="*/ 92 w 106"/>
                <a:gd name="T9" fmla="*/ 0 h 80"/>
                <a:gd name="T10" fmla="*/ 106 w 106"/>
                <a:gd name="T11" fmla="*/ 12 h 80"/>
                <a:gd name="T12" fmla="*/ 42 w 106"/>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106" h="80">
                  <a:moveTo>
                    <a:pt x="42" y="80"/>
                  </a:moveTo>
                  <a:lnTo>
                    <a:pt x="0" y="36"/>
                  </a:lnTo>
                  <a:lnTo>
                    <a:pt x="14" y="24"/>
                  </a:lnTo>
                  <a:lnTo>
                    <a:pt x="42" y="54"/>
                  </a:lnTo>
                  <a:lnTo>
                    <a:pt x="92" y="0"/>
                  </a:lnTo>
                  <a:lnTo>
                    <a:pt x="106" y="12"/>
                  </a:lnTo>
                  <a:lnTo>
                    <a:pt x="42" y="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216">
              <a:extLst>
                <a:ext uri="{FF2B5EF4-FFF2-40B4-BE49-F238E27FC236}">
                  <a16:creationId xmlns:a16="http://schemas.microsoft.com/office/drawing/2014/main" id="{CD70966E-EFB5-42B4-959A-4589E06A135C}"/>
                </a:ext>
              </a:extLst>
            </p:cNvPr>
            <p:cNvSpPr>
              <a:spLocks/>
            </p:cNvSpPr>
            <p:nvPr/>
          </p:nvSpPr>
          <p:spPr bwMode="auto">
            <a:xfrm>
              <a:off x="10763250" y="4770438"/>
              <a:ext cx="168275" cy="130175"/>
            </a:xfrm>
            <a:custGeom>
              <a:avLst/>
              <a:gdLst>
                <a:gd name="T0" fmla="*/ 42 w 106"/>
                <a:gd name="T1" fmla="*/ 82 h 82"/>
                <a:gd name="T2" fmla="*/ 0 w 106"/>
                <a:gd name="T3" fmla="*/ 38 h 82"/>
                <a:gd name="T4" fmla="*/ 14 w 106"/>
                <a:gd name="T5" fmla="*/ 24 h 82"/>
                <a:gd name="T6" fmla="*/ 42 w 106"/>
                <a:gd name="T7" fmla="*/ 56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4"/>
                  </a:lnTo>
                  <a:lnTo>
                    <a:pt x="42" y="56"/>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217">
              <a:extLst>
                <a:ext uri="{FF2B5EF4-FFF2-40B4-BE49-F238E27FC236}">
                  <a16:creationId xmlns:a16="http://schemas.microsoft.com/office/drawing/2014/main" id="{22D9D5A1-CC02-4D1E-8C29-FEAC8797BD10}"/>
                </a:ext>
              </a:extLst>
            </p:cNvPr>
            <p:cNvSpPr>
              <a:spLocks noChangeArrowheads="1"/>
            </p:cNvSpPr>
            <p:nvPr/>
          </p:nvSpPr>
          <p:spPr bwMode="auto">
            <a:xfrm>
              <a:off x="10995025" y="42148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218">
              <a:extLst>
                <a:ext uri="{FF2B5EF4-FFF2-40B4-BE49-F238E27FC236}">
                  <a16:creationId xmlns:a16="http://schemas.microsoft.com/office/drawing/2014/main" id="{2ECC99D5-001A-41C4-A7AD-B3BFED5FD840}"/>
                </a:ext>
              </a:extLst>
            </p:cNvPr>
            <p:cNvSpPr>
              <a:spLocks noChangeArrowheads="1"/>
            </p:cNvSpPr>
            <p:nvPr/>
          </p:nvSpPr>
          <p:spPr bwMode="auto">
            <a:xfrm>
              <a:off x="10995025" y="44180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219">
              <a:extLst>
                <a:ext uri="{FF2B5EF4-FFF2-40B4-BE49-F238E27FC236}">
                  <a16:creationId xmlns:a16="http://schemas.microsoft.com/office/drawing/2014/main" id="{85B4BC5F-8589-4465-91FD-1D125BC3436C}"/>
                </a:ext>
              </a:extLst>
            </p:cNvPr>
            <p:cNvSpPr>
              <a:spLocks noChangeArrowheads="1"/>
            </p:cNvSpPr>
            <p:nvPr/>
          </p:nvSpPr>
          <p:spPr bwMode="auto">
            <a:xfrm>
              <a:off x="10995025" y="46180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220">
              <a:extLst>
                <a:ext uri="{FF2B5EF4-FFF2-40B4-BE49-F238E27FC236}">
                  <a16:creationId xmlns:a16="http://schemas.microsoft.com/office/drawing/2014/main" id="{1BC64253-2CD9-4684-9155-95449BF0560F}"/>
                </a:ext>
              </a:extLst>
            </p:cNvPr>
            <p:cNvSpPr>
              <a:spLocks noChangeArrowheads="1"/>
            </p:cNvSpPr>
            <p:nvPr/>
          </p:nvSpPr>
          <p:spPr bwMode="auto">
            <a:xfrm>
              <a:off x="10995025" y="48212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221">
              <a:extLst>
                <a:ext uri="{FF2B5EF4-FFF2-40B4-BE49-F238E27FC236}">
                  <a16:creationId xmlns:a16="http://schemas.microsoft.com/office/drawing/2014/main" id="{E9999CA6-02F1-47C1-9194-1EC636FDFA01}"/>
                </a:ext>
              </a:extLst>
            </p:cNvPr>
            <p:cNvSpPr>
              <a:spLocks noEditPoints="1"/>
            </p:cNvSpPr>
            <p:nvPr/>
          </p:nvSpPr>
          <p:spPr bwMode="auto">
            <a:xfrm>
              <a:off x="11299825" y="4592638"/>
              <a:ext cx="247650" cy="266700"/>
            </a:xfrm>
            <a:custGeom>
              <a:avLst/>
              <a:gdLst>
                <a:gd name="T0" fmla="*/ 78 w 156"/>
                <a:gd name="T1" fmla="*/ 168 h 168"/>
                <a:gd name="T2" fmla="*/ 48 w 156"/>
                <a:gd name="T3" fmla="*/ 160 h 168"/>
                <a:gd name="T4" fmla="*/ 24 w 156"/>
                <a:gd name="T5" fmla="*/ 142 h 168"/>
                <a:gd name="T6" fmla="*/ 6 w 156"/>
                <a:gd name="T7" fmla="*/ 116 h 168"/>
                <a:gd name="T8" fmla="*/ 0 w 156"/>
                <a:gd name="T9" fmla="*/ 84 h 168"/>
                <a:gd name="T10" fmla="*/ 2 w 156"/>
                <a:gd name="T11" fmla="*/ 66 h 168"/>
                <a:gd name="T12" fmla="*/ 14 w 156"/>
                <a:gd name="T13" fmla="*/ 38 h 168"/>
                <a:gd name="T14" fmla="*/ 34 w 156"/>
                <a:gd name="T15" fmla="*/ 14 h 168"/>
                <a:gd name="T16" fmla="*/ 62 w 156"/>
                <a:gd name="T17" fmla="*/ 2 h 168"/>
                <a:gd name="T18" fmla="*/ 78 w 156"/>
                <a:gd name="T19" fmla="*/ 0 h 168"/>
                <a:gd name="T20" fmla="*/ 108 w 156"/>
                <a:gd name="T21" fmla="*/ 6 h 168"/>
                <a:gd name="T22" fmla="*/ 134 w 156"/>
                <a:gd name="T23" fmla="*/ 24 h 168"/>
                <a:gd name="T24" fmla="*/ 150 w 156"/>
                <a:gd name="T25" fmla="*/ 52 h 168"/>
                <a:gd name="T26" fmla="*/ 156 w 156"/>
                <a:gd name="T27" fmla="*/ 84 h 168"/>
                <a:gd name="T28" fmla="*/ 156 w 156"/>
                <a:gd name="T29" fmla="*/ 100 h 168"/>
                <a:gd name="T30" fmla="*/ 144 w 156"/>
                <a:gd name="T31" fmla="*/ 130 h 168"/>
                <a:gd name="T32" fmla="*/ 122 w 156"/>
                <a:gd name="T33" fmla="*/ 152 h 168"/>
                <a:gd name="T34" fmla="*/ 94 w 156"/>
                <a:gd name="T35" fmla="*/ 166 h 168"/>
                <a:gd name="T36" fmla="*/ 78 w 156"/>
                <a:gd name="T37" fmla="*/ 168 h 168"/>
                <a:gd name="T38" fmla="*/ 78 w 156"/>
                <a:gd name="T39" fmla="*/ 18 h 168"/>
                <a:gd name="T40" fmla="*/ 56 w 156"/>
                <a:gd name="T41" fmla="*/ 24 h 168"/>
                <a:gd name="T42" fmla="*/ 36 w 156"/>
                <a:gd name="T43" fmla="*/ 38 h 168"/>
                <a:gd name="T44" fmla="*/ 24 w 156"/>
                <a:gd name="T45" fmla="*/ 58 h 168"/>
                <a:gd name="T46" fmla="*/ 18 w 156"/>
                <a:gd name="T47" fmla="*/ 84 h 168"/>
                <a:gd name="T48" fmla="*/ 20 w 156"/>
                <a:gd name="T49" fmla="*/ 96 h 168"/>
                <a:gd name="T50" fmla="*/ 28 w 156"/>
                <a:gd name="T51" fmla="*/ 120 h 168"/>
                <a:gd name="T52" fmla="*/ 44 w 156"/>
                <a:gd name="T53" fmla="*/ 138 h 168"/>
                <a:gd name="T54" fmla="*/ 66 w 156"/>
                <a:gd name="T55" fmla="*/ 148 h 168"/>
                <a:gd name="T56" fmla="*/ 78 w 156"/>
                <a:gd name="T57" fmla="*/ 150 h 168"/>
                <a:gd name="T58" fmla="*/ 102 w 156"/>
                <a:gd name="T59" fmla="*/ 144 h 168"/>
                <a:gd name="T60" fmla="*/ 122 w 156"/>
                <a:gd name="T61" fmla="*/ 130 h 168"/>
                <a:gd name="T62" fmla="*/ 134 w 156"/>
                <a:gd name="T63" fmla="*/ 110 h 168"/>
                <a:gd name="T64" fmla="*/ 138 w 156"/>
                <a:gd name="T65" fmla="*/ 84 h 168"/>
                <a:gd name="T66" fmla="*/ 138 w 156"/>
                <a:gd name="T67" fmla="*/ 70 h 168"/>
                <a:gd name="T68" fmla="*/ 128 w 156"/>
                <a:gd name="T69" fmla="*/ 48 h 168"/>
                <a:gd name="T70" fmla="*/ 112 w 156"/>
                <a:gd name="T71" fmla="*/ 30 h 168"/>
                <a:gd name="T72" fmla="*/ 90 w 156"/>
                <a:gd name="T73" fmla="*/ 20 h 168"/>
                <a:gd name="T74" fmla="*/ 78 w 156"/>
                <a:gd name="T75" fmla="*/ 1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6" h="168">
                  <a:moveTo>
                    <a:pt x="78" y="168"/>
                  </a:moveTo>
                  <a:lnTo>
                    <a:pt x="78" y="168"/>
                  </a:lnTo>
                  <a:lnTo>
                    <a:pt x="62" y="166"/>
                  </a:lnTo>
                  <a:lnTo>
                    <a:pt x="48" y="160"/>
                  </a:lnTo>
                  <a:lnTo>
                    <a:pt x="34" y="152"/>
                  </a:lnTo>
                  <a:lnTo>
                    <a:pt x="24" y="142"/>
                  </a:lnTo>
                  <a:lnTo>
                    <a:pt x="14" y="130"/>
                  </a:lnTo>
                  <a:lnTo>
                    <a:pt x="6" y="116"/>
                  </a:lnTo>
                  <a:lnTo>
                    <a:pt x="2" y="100"/>
                  </a:lnTo>
                  <a:lnTo>
                    <a:pt x="0" y="84"/>
                  </a:lnTo>
                  <a:lnTo>
                    <a:pt x="0" y="84"/>
                  </a:lnTo>
                  <a:lnTo>
                    <a:pt x="2" y="66"/>
                  </a:lnTo>
                  <a:lnTo>
                    <a:pt x="6" y="52"/>
                  </a:lnTo>
                  <a:lnTo>
                    <a:pt x="14" y="38"/>
                  </a:lnTo>
                  <a:lnTo>
                    <a:pt x="24" y="24"/>
                  </a:lnTo>
                  <a:lnTo>
                    <a:pt x="34" y="14"/>
                  </a:lnTo>
                  <a:lnTo>
                    <a:pt x="48" y="6"/>
                  </a:lnTo>
                  <a:lnTo>
                    <a:pt x="62" y="2"/>
                  </a:lnTo>
                  <a:lnTo>
                    <a:pt x="78" y="0"/>
                  </a:lnTo>
                  <a:lnTo>
                    <a:pt x="78" y="0"/>
                  </a:lnTo>
                  <a:lnTo>
                    <a:pt x="94" y="2"/>
                  </a:lnTo>
                  <a:lnTo>
                    <a:pt x="108" y="6"/>
                  </a:lnTo>
                  <a:lnTo>
                    <a:pt x="122" y="14"/>
                  </a:lnTo>
                  <a:lnTo>
                    <a:pt x="134" y="24"/>
                  </a:lnTo>
                  <a:lnTo>
                    <a:pt x="144" y="38"/>
                  </a:lnTo>
                  <a:lnTo>
                    <a:pt x="150" y="52"/>
                  </a:lnTo>
                  <a:lnTo>
                    <a:pt x="156" y="66"/>
                  </a:lnTo>
                  <a:lnTo>
                    <a:pt x="156" y="84"/>
                  </a:lnTo>
                  <a:lnTo>
                    <a:pt x="156" y="84"/>
                  </a:lnTo>
                  <a:lnTo>
                    <a:pt x="156" y="100"/>
                  </a:lnTo>
                  <a:lnTo>
                    <a:pt x="150" y="116"/>
                  </a:lnTo>
                  <a:lnTo>
                    <a:pt x="144" y="130"/>
                  </a:lnTo>
                  <a:lnTo>
                    <a:pt x="134" y="142"/>
                  </a:lnTo>
                  <a:lnTo>
                    <a:pt x="122" y="152"/>
                  </a:lnTo>
                  <a:lnTo>
                    <a:pt x="108" y="160"/>
                  </a:lnTo>
                  <a:lnTo>
                    <a:pt x="94" y="166"/>
                  </a:lnTo>
                  <a:lnTo>
                    <a:pt x="78" y="168"/>
                  </a:lnTo>
                  <a:lnTo>
                    <a:pt x="78" y="168"/>
                  </a:lnTo>
                  <a:close/>
                  <a:moveTo>
                    <a:pt x="78" y="18"/>
                  </a:moveTo>
                  <a:lnTo>
                    <a:pt x="78" y="18"/>
                  </a:lnTo>
                  <a:lnTo>
                    <a:pt x="66" y="20"/>
                  </a:lnTo>
                  <a:lnTo>
                    <a:pt x="56" y="24"/>
                  </a:lnTo>
                  <a:lnTo>
                    <a:pt x="44" y="30"/>
                  </a:lnTo>
                  <a:lnTo>
                    <a:pt x="36" y="38"/>
                  </a:lnTo>
                  <a:lnTo>
                    <a:pt x="28" y="48"/>
                  </a:lnTo>
                  <a:lnTo>
                    <a:pt x="24" y="58"/>
                  </a:lnTo>
                  <a:lnTo>
                    <a:pt x="20" y="70"/>
                  </a:lnTo>
                  <a:lnTo>
                    <a:pt x="18" y="84"/>
                  </a:lnTo>
                  <a:lnTo>
                    <a:pt x="18" y="84"/>
                  </a:lnTo>
                  <a:lnTo>
                    <a:pt x="20" y="96"/>
                  </a:lnTo>
                  <a:lnTo>
                    <a:pt x="24" y="110"/>
                  </a:lnTo>
                  <a:lnTo>
                    <a:pt x="28" y="120"/>
                  </a:lnTo>
                  <a:lnTo>
                    <a:pt x="36" y="130"/>
                  </a:lnTo>
                  <a:lnTo>
                    <a:pt x="44" y="138"/>
                  </a:lnTo>
                  <a:lnTo>
                    <a:pt x="56" y="144"/>
                  </a:lnTo>
                  <a:lnTo>
                    <a:pt x="66" y="148"/>
                  </a:lnTo>
                  <a:lnTo>
                    <a:pt x="78" y="150"/>
                  </a:lnTo>
                  <a:lnTo>
                    <a:pt x="78" y="150"/>
                  </a:lnTo>
                  <a:lnTo>
                    <a:pt x="90" y="148"/>
                  </a:lnTo>
                  <a:lnTo>
                    <a:pt x="102" y="144"/>
                  </a:lnTo>
                  <a:lnTo>
                    <a:pt x="112" y="138"/>
                  </a:lnTo>
                  <a:lnTo>
                    <a:pt x="122" y="130"/>
                  </a:lnTo>
                  <a:lnTo>
                    <a:pt x="128" y="120"/>
                  </a:lnTo>
                  <a:lnTo>
                    <a:pt x="134" y="110"/>
                  </a:lnTo>
                  <a:lnTo>
                    <a:pt x="138" y="96"/>
                  </a:lnTo>
                  <a:lnTo>
                    <a:pt x="138" y="84"/>
                  </a:lnTo>
                  <a:lnTo>
                    <a:pt x="138" y="84"/>
                  </a:lnTo>
                  <a:lnTo>
                    <a:pt x="138" y="70"/>
                  </a:lnTo>
                  <a:lnTo>
                    <a:pt x="134" y="58"/>
                  </a:lnTo>
                  <a:lnTo>
                    <a:pt x="128" y="48"/>
                  </a:lnTo>
                  <a:lnTo>
                    <a:pt x="122" y="38"/>
                  </a:lnTo>
                  <a:lnTo>
                    <a:pt x="112" y="30"/>
                  </a:lnTo>
                  <a:lnTo>
                    <a:pt x="102" y="24"/>
                  </a:lnTo>
                  <a:lnTo>
                    <a:pt x="90" y="20"/>
                  </a:lnTo>
                  <a:lnTo>
                    <a:pt x="78" y="18"/>
                  </a:lnTo>
                  <a:lnTo>
                    <a:pt x="7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7578133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1754326"/>
          </a:xfrm>
          <a:prstGeom prst="rect">
            <a:avLst/>
          </a:prstGeom>
          <a:noFill/>
        </p:spPr>
        <p:txBody>
          <a:bodyPr wrap="square" rtlCol="0">
            <a:spAutoFit/>
          </a:bodyPr>
          <a:lstStyle/>
          <a:p>
            <a:r>
              <a:rPr lang="pt-BR" sz="2400" b="1" dirty="0">
                <a:solidFill>
                  <a:srgbClr val="35FFFF"/>
                </a:solidFill>
              </a:rPr>
              <a:t>Conclusão (5/5)</a:t>
            </a:r>
          </a:p>
          <a:p>
            <a:endParaRPr lang="pt-BR" sz="1400" dirty="0">
              <a:solidFill>
                <a:schemeClr val="tx2"/>
              </a:solidFill>
            </a:endParaRPr>
          </a:p>
          <a:p>
            <a:pPr lvl="1" algn="just"/>
            <a:endParaRPr lang="pt-BR" sz="1400" dirty="0">
              <a:solidFill>
                <a:schemeClr val="tx2"/>
              </a:solidFill>
            </a:endParaRPr>
          </a:p>
          <a:p>
            <a:pPr algn="just"/>
            <a:r>
              <a:rPr lang="pt-BR" sz="1400" dirty="0">
                <a:solidFill>
                  <a:schemeClr val="tx2"/>
                </a:solidFill>
              </a:rPr>
              <a:t>Chegou-se a seguinte conclusão:</a:t>
            </a:r>
          </a:p>
          <a:p>
            <a:pPr algn="just"/>
            <a:endParaRPr lang="pt-BR" sz="1400" dirty="0">
              <a:solidFill>
                <a:schemeClr val="tx2"/>
              </a:solidFill>
            </a:endParaRPr>
          </a:p>
          <a:p>
            <a:pPr algn="just"/>
            <a:r>
              <a:rPr lang="pt-BR" sz="1400" dirty="0">
                <a:solidFill>
                  <a:schemeClr val="tx2"/>
                </a:solidFill>
              </a:rPr>
              <a:t>A Estratégia que apresentou melhores resultados foi a 3A, com o método de Regressão Linear, normalização </a:t>
            </a:r>
            <a:r>
              <a:rPr lang="pt-BR" sz="1400" dirty="0" err="1">
                <a:solidFill>
                  <a:schemeClr val="tx2"/>
                </a:solidFill>
              </a:rPr>
              <a:t>standart</a:t>
            </a:r>
            <a:r>
              <a:rPr lang="pt-BR" sz="1400" dirty="0">
                <a:solidFill>
                  <a:schemeClr val="tx2"/>
                </a:solidFill>
              </a:rPr>
              <a:t> </a:t>
            </a:r>
            <a:r>
              <a:rPr lang="pt-BR" sz="1400" dirty="0" err="1">
                <a:solidFill>
                  <a:schemeClr val="tx2"/>
                </a:solidFill>
              </a:rPr>
              <a:t>scaler</a:t>
            </a:r>
            <a:r>
              <a:rPr lang="pt-BR" sz="1400" dirty="0">
                <a:solidFill>
                  <a:schemeClr val="tx2"/>
                </a:solidFill>
              </a:rPr>
              <a:t> e </a:t>
            </a:r>
            <a:r>
              <a:rPr lang="pt-BR" sz="1400" dirty="0" err="1">
                <a:solidFill>
                  <a:schemeClr val="tx2"/>
                </a:solidFill>
              </a:rPr>
              <a:t>oversampling</a:t>
            </a:r>
            <a:r>
              <a:rPr lang="pt-BR" sz="1400" dirty="0">
                <a:solidFill>
                  <a:schemeClr val="tx2"/>
                </a:solidFill>
              </a:rPr>
              <a:t> aleatório.</a:t>
            </a:r>
          </a:p>
          <a:p>
            <a:pPr algn="just"/>
            <a:r>
              <a:rPr lang="pt-BR" sz="1400" dirty="0">
                <a:solidFill>
                  <a:schemeClr val="tx2"/>
                </a:solidFill>
              </a:rPr>
              <a:t>As Estratégias 1B e 1C, apesar de indicarem 100% de em seus índice de confiança indicam um possível </a:t>
            </a:r>
            <a:r>
              <a:rPr lang="pt-BR" sz="1400" dirty="0" err="1">
                <a:solidFill>
                  <a:schemeClr val="tx2"/>
                </a:solidFill>
              </a:rPr>
              <a:t>overfiting</a:t>
            </a:r>
            <a:r>
              <a:rPr lang="pt-BR" sz="1400" dirty="0">
                <a:solidFill>
                  <a:schemeClr val="tx2"/>
                </a:solidFill>
              </a:rPr>
              <a:t>.</a:t>
            </a:r>
          </a:p>
        </p:txBody>
      </p:sp>
      <p:sp>
        <p:nvSpPr>
          <p:cNvPr id="46" name="Rectangle 45">
            <a:extLst>
              <a:ext uri="{FF2B5EF4-FFF2-40B4-BE49-F238E27FC236}">
                <a16:creationId xmlns:a16="http://schemas.microsoft.com/office/drawing/2014/main" id="{1BE47693-CD0F-46AB-8E1A-224B482FB0BF}"/>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47" name="Rectangle 46">
            <a:hlinkClick r:id="rId2" action="ppaction://hlinksldjump"/>
            <a:extLst>
              <a:ext uri="{FF2B5EF4-FFF2-40B4-BE49-F238E27FC236}">
                <a16:creationId xmlns:a16="http://schemas.microsoft.com/office/drawing/2014/main" id="{9A275E18-90FB-4FB0-B3B1-4DF4B1E176C8}"/>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48" name="Rectangle 47">
            <a:hlinkClick r:id="rId3" action="ppaction://hlinksldjump"/>
            <a:extLst>
              <a:ext uri="{FF2B5EF4-FFF2-40B4-BE49-F238E27FC236}">
                <a16:creationId xmlns:a16="http://schemas.microsoft.com/office/drawing/2014/main" id="{989B77FF-6F8A-4E9C-A180-309C041AC8CF}"/>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49" name="Rectangle 48">
            <a:hlinkClick r:id="rId4" action="ppaction://hlinksldjump"/>
            <a:extLst>
              <a:ext uri="{FF2B5EF4-FFF2-40B4-BE49-F238E27FC236}">
                <a16:creationId xmlns:a16="http://schemas.microsoft.com/office/drawing/2014/main" id="{95E62610-0A33-4F70-95F6-AD12799B1893}"/>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4. Visão Geral</a:t>
            </a:r>
          </a:p>
          <a:p>
            <a:pPr algn="ctr"/>
            <a:r>
              <a:rPr lang="pt-BR" sz="1400" dirty="0">
                <a:solidFill>
                  <a:schemeClr val="accent5">
                    <a:lumMod val="60000"/>
                    <a:lumOff val="40000"/>
                  </a:schemeClr>
                </a:solidFill>
                <a:latin typeface="EYInterstate Light" panose="02000506000000020004" pitchFamily="2" charset="0"/>
              </a:rPr>
              <a:t>do Código</a:t>
            </a:r>
          </a:p>
        </p:txBody>
      </p:sp>
      <p:sp>
        <p:nvSpPr>
          <p:cNvPr id="73" name="Rectangle 72">
            <a:hlinkClick r:id="rId4" action="ppaction://hlinksldjump"/>
            <a:extLst>
              <a:ext uri="{FF2B5EF4-FFF2-40B4-BE49-F238E27FC236}">
                <a16:creationId xmlns:a16="http://schemas.microsoft.com/office/drawing/2014/main" id="{0AF53CFD-6EA4-4271-99AB-53EB5E92FC53}"/>
              </a:ext>
            </a:extLst>
          </p:cNvPr>
          <p:cNvSpPr/>
          <p:nvPr/>
        </p:nvSpPr>
        <p:spPr>
          <a:xfrm>
            <a:off x="9754800" y="-60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5. Conclusão</a:t>
            </a:r>
          </a:p>
        </p:txBody>
      </p:sp>
      <p:grpSp>
        <p:nvGrpSpPr>
          <p:cNvPr id="21" name="Group 20">
            <a:extLst>
              <a:ext uri="{FF2B5EF4-FFF2-40B4-BE49-F238E27FC236}">
                <a16:creationId xmlns:a16="http://schemas.microsoft.com/office/drawing/2014/main" id="{27C13D1C-0AAC-408E-8B8D-FE478AA7342D}"/>
              </a:ext>
            </a:extLst>
          </p:cNvPr>
          <p:cNvGrpSpPr/>
          <p:nvPr/>
        </p:nvGrpSpPr>
        <p:grpSpPr>
          <a:xfrm>
            <a:off x="11052217" y="5710472"/>
            <a:ext cx="664420" cy="811110"/>
            <a:chOff x="10674350" y="3859213"/>
            <a:chExt cx="977900" cy="1193800"/>
          </a:xfrm>
        </p:grpSpPr>
        <p:sp>
          <p:nvSpPr>
            <p:cNvPr id="22" name="Freeform 208">
              <a:extLst>
                <a:ext uri="{FF2B5EF4-FFF2-40B4-BE49-F238E27FC236}">
                  <a16:creationId xmlns:a16="http://schemas.microsoft.com/office/drawing/2014/main" id="{79C7D626-70A2-41B4-AC23-9DC9B6013297}"/>
                </a:ext>
              </a:extLst>
            </p:cNvPr>
            <p:cNvSpPr>
              <a:spLocks noEditPoints="1"/>
            </p:cNvSpPr>
            <p:nvPr/>
          </p:nvSpPr>
          <p:spPr bwMode="auto">
            <a:xfrm>
              <a:off x="11195050" y="4481513"/>
              <a:ext cx="457200" cy="488950"/>
            </a:xfrm>
            <a:custGeom>
              <a:avLst/>
              <a:gdLst>
                <a:gd name="T0" fmla="*/ 116 w 288"/>
                <a:gd name="T1" fmla="*/ 308 h 308"/>
                <a:gd name="T2" fmla="*/ 112 w 288"/>
                <a:gd name="T3" fmla="*/ 268 h 308"/>
                <a:gd name="T4" fmla="*/ 62 w 288"/>
                <a:gd name="T5" fmla="*/ 284 h 308"/>
                <a:gd name="T6" fmla="*/ 48 w 288"/>
                <a:gd name="T7" fmla="*/ 210 h 308"/>
                <a:gd name="T8" fmla="*/ 42 w 288"/>
                <a:gd name="T9" fmla="*/ 198 h 308"/>
                <a:gd name="T10" fmla="*/ 0 w 288"/>
                <a:gd name="T11" fmla="*/ 184 h 308"/>
                <a:gd name="T12" fmla="*/ 38 w 288"/>
                <a:gd name="T13" fmla="*/ 120 h 308"/>
                <a:gd name="T14" fmla="*/ 42 w 288"/>
                <a:gd name="T15" fmla="*/ 108 h 308"/>
                <a:gd name="T16" fmla="*/ 24 w 288"/>
                <a:gd name="T17" fmla="*/ 66 h 308"/>
                <a:gd name="T18" fmla="*/ 92 w 288"/>
                <a:gd name="T19" fmla="*/ 50 h 308"/>
                <a:gd name="T20" fmla="*/ 112 w 288"/>
                <a:gd name="T21" fmla="*/ 40 h 308"/>
                <a:gd name="T22" fmla="*/ 172 w 288"/>
                <a:gd name="T23" fmla="*/ 0 h 308"/>
                <a:gd name="T24" fmla="*/ 176 w 288"/>
                <a:gd name="T25" fmla="*/ 40 h 308"/>
                <a:gd name="T26" fmla="*/ 196 w 288"/>
                <a:gd name="T27" fmla="*/ 50 h 308"/>
                <a:gd name="T28" fmla="*/ 266 w 288"/>
                <a:gd name="T29" fmla="*/ 66 h 308"/>
                <a:gd name="T30" fmla="*/ 242 w 288"/>
                <a:gd name="T31" fmla="*/ 98 h 308"/>
                <a:gd name="T32" fmla="*/ 250 w 288"/>
                <a:gd name="T33" fmla="*/ 120 h 308"/>
                <a:gd name="T34" fmla="*/ 288 w 288"/>
                <a:gd name="T35" fmla="*/ 184 h 308"/>
                <a:gd name="T36" fmla="*/ 250 w 288"/>
                <a:gd name="T37" fmla="*/ 188 h 308"/>
                <a:gd name="T38" fmla="*/ 242 w 288"/>
                <a:gd name="T39" fmla="*/ 210 h 308"/>
                <a:gd name="T40" fmla="*/ 226 w 288"/>
                <a:gd name="T41" fmla="*/ 284 h 308"/>
                <a:gd name="T42" fmla="*/ 196 w 288"/>
                <a:gd name="T43" fmla="*/ 258 h 308"/>
                <a:gd name="T44" fmla="*/ 172 w 288"/>
                <a:gd name="T45" fmla="*/ 308 h 308"/>
                <a:gd name="T46" fmla="*/ 156 w 288"/>
                <a:gd name="T47" fmla="*/ 290 h 308"/>
                <a:gd name="T48" fmla="*/ 166 w 288"/>
                <a:gd name="T49" fmla="*/ 252 h 308"/>
                <a:gd name="T50" fmla="*/ 180 w 288"/>
                <a:gd name="T51" fmla="*/ 246 h 308"/>
                <a:gd name="T52" fmla="*/ 198 w 288"/>
                <a:gd name="T53" fmla="*/ 236 h 308"/>
                <a:gd name="T54" fmla="*/ 242 w 288"/>
                <a:gd name="T55" fmla="*/ 240 h 308"/>
                <a:gd name="T56" fmla="*/ 224 w 288"/>
                <a:gd name="T57" fmla="*/ 206 h 308"/>
                <a:gd name="T58" fmla="*/ 230 w 288"/>
                <a:gd name="T59" fmla="*/ 192 h 308"/>
                <a:gd name="T60" fmla="*/ 236 w 288"/>
                <a:gd name="T61" fmla="*/ 170 h 308"/>
                <a:gd name="T62" fmla="*/ 270 w 288"/>
                <a:gd name="T63" fmla="*/ 140 h 308"/>
                <a:gd name="T64" fmla="*/ 234 w 288"/>
                <a:gd name="T65" fmla="*/ 130 h 308"/>
                <a:gd name="T66" fmla="*/ 230 w 288"/>
                <a:gd name="T67" fmla="*/ 116 h 308"/>
                <a:gd name="T68" fmla="*/ 220 w 288"/>
                <a:gd name="T69" fmla="*/ 96 h 308"/>
                <a:gd name="T70" fmla="*/ 226 w 288"/>
                <a:gd name="T71" fmla="*/ 48 h 308"/>
                <a:gd name="T72" fmla="*/ 192 w 288"/>
                <a:gd name="T73" fmla="*/ 68 h 308"/>
                <a:gd name="T74" fmla="*/ 180 w 288"/>
                <a:gd name="T75" fmla="*/ 60 h 308"/>
                <a:gd name="T76" fmla="*/ 160 w 288"/>
                <a:gd name="T77" fmla="*/ 54 h 308"/>
                <a:gd name="T78" fmla="*/ 132 w 288"/>
                <a:gd name="T79" fmla="*/ 18 h 308"/>
                <a:gd name="T80" fmla="*/ 124 w 288"/>
                <a:gd name="T81" fmla="*/ 56 h 308"/>
                <a:gd name="T82" fmla="*/ 110 w 288"/>
                <a:gd name="T83" fmla="*/ 60 h 308"/>
                <a:gd name="T84" fmla="*/ 90 w 288"/>
                <a:gd name="T85" fmla="*/ 72 h 308"/>
                <a:gd name="T86" fmla="*/ 46 w 288"/>
                <a:gd name="T87" fmla="*/ 66 h 308"/>
                <a:gd name="T88" fmla="*/ 66 w 288"/>
                <a:gd name="T89" fmla="*/ 100 h 308"/>
                <a:gd name="T90" fmla="*/ 60 w 288"/>
                <a:gd name="T91" fmla="*/ 116 h 308"/>
                <a:gd name="T92" fmla="*/ 54 w 288"/>
                <a:gd name="T93" fmla="*/ 136 h 308"/>
                <a:gd name="T94" fmla="*/ 18 w 288"/>
                <a:gd name="T95" fmla="*/ 168 h 308"/>
                <a:gd name="T96" fmla="*/ 54 w 288"/>
                <a:gd name="T97" fmla="*/ 178 h 308"/>
                <a:gd name="T98" fmla="*/ 60 w 288"/>
                <a:gd name="T99" fmla="*/ 192 h 308"/>
                <a:gd name="T100" fmla="*/ 68 w 288"/>
                <a:gd name="T101" fmla="*/ 212 h 308"/>
                <a:gd name="T102" fmla="*/ 64 w 288"/>
                <a:gd name="T103" fmla="*/ 260 h 308"/>
                <a:gd name="T104" fmla="*/ 96 w 288"/>
                <a:gd name="T105" fmla="*/ 240 h 308"/>
                <a:gd name="T106" fmla="*/ 110 w 288"/>
                <a:gd name="T107" fmla="*/ 246 h 308"/>
                <a:gd name="T108" fmla="*/ 130 w 288"/>
                <a:gd name="T109" fmla="*/ 252 h 308"/>
                <a:gd name="T110" fmla="*/ 280 w 288"/>
                <a:gd name="T111" fmla="*/ 176 h 308"/>
                <a:gd name="T112" fmla="*/ 280 w 288"/>
                <a:gd name="T113" fmla="*/ 176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88" h="308">
                  <a:moveTo>
                    <a:pt x="172" y="308"/>
                  </a:moveTo>
                  <a:lnTo>
                    <a:pt x="116" y="308"/>
                  </a:lnTo>
                  <a:lnTo>
                    <a:pt x="112" y="268"/>
                  </a:lnTo>
                  <a:lnTo>
                    <a:pt x="112" y="268"/>
                  </a:lnTo>
                  <a:lnTo>
                    <a:pt x="92" y="258"/>
                  </a:lnTo>
                  <a:lnTo>
                    <a:pt x="62" y="284"/>
                  </a:lnTo>
                  <a:lnTo>
                    <a:pt x="24" y="242"/>
                  </a:lnTo>
                  <a:lnTo>
                    <a:pt x="48" y="210"/>
                  </a:lnTo>
                  <a:lnTo>
                    <a:pt x="48" y="210"/>
                  </a:lnTo>
                  <a:lnTo>
                    <a:pt x="42" y="198"/>
                  </a:lnTo>
                  <a:lnTo>
                    <a:pt x="38" y="188"/>
                  </a:lnTo>
                  <a:lnTo>
                    <a:pt x="0" y="184"/>
                  </a:lnTo>
                  <a:lnTo>
                    <a:pt x="0" y="124"/>
                  </a:lnTo>
                  <a:lnTo>
                    <a:pt x="38" y="120"/>
                  </a:lnTo>
                  <a:lnTo>
                    <a:pt x="38" y="120"/>
                  </a:lnTo>
                  <a:lnTo>
                    <a:pt x="42" y="108"/>
                  </a:lnTo>
                  <a:lnTo>
                    <a:pt x="48" y="98"/>
                  </a:lnTo>
                  <a:lnTo>
                    <a:pt x="24" y="66"/>
                  </a:lnTo>
                  <a:lnTo>
                    <a:pt x="62" y="24"/>
                  </a:lnTo>
                  <a:lnTo>
                    <a:pt x="92" y="50"/>
                  </a:lnTo>
                  <a:lnTo>
                    <a:pt x="92" y="50"/>
                  </a:lnTo>
                  <a:lnTo>
                    <a:pt x="112" y="40"/>
                  </a:lnTo>
                  <a:lnTo>
                    <a:pt x="116" y="0"/>
                  </a:lnTo>
                  <a:lnTo>
                    <a:pt x="172" y="0"/>
                  </a:lnTo>
                  <a:lnTo>
                    <a:pt x="176" y="40"/>
                  </a:lnTo>
                  <a:lnTo>
                    <a:pt x="176" y="40"/>
                  </a:lnTo>
                  <a:lnTo>
                    <a:pt x="186" y="44"/>
                  </a:lnTo>
                  <a:lnTo>
                    <a:pt x="196" y="50"/>
                  </a:lnTo>
                  <a:lnTo>
                    <a:pt x="226" y="24"/>
                  </a:lnTo>
                  <a:lnTo>
                    <a:pt x="266" y="66"/>
                  </a:lnTo>
                  <a:lnTo>
                    <a:pt x="242" y="98"/>
                  </a:lnTo>
                  <a:lnTo>
                    <a:pt x="242" y="98"/>
                  </a:lnTo>
                  <a:lnTo>
                    <a:pt x="246" y="108"/>
                  </a:lnTo>
                  <a:lnTo>
                    <a:pt x="250" y="120"/>
                  </a:lnTo>
                  <a:lnTo>
                    <a:pt x="288" y="124"/>
                  </a:lnTo>
                  <a:lnTo>
                    <a:pt x="288" y="184"/>
                  </a:lnTo>
                  <a:lnTo>
                    <a:pt x="250" y="188"/>
                  </a:lnTo>
                  <a:lnTo>
                    <a:pt x="250" y="188"/>
                  </a:lnTo>
                  <a:lnTo>
                    <a:pt x="246" y="198"/>
                  </a:lnTo>
                  <a:lnTo>
                    <a:pt x="242" y="210"/>
                  </a:lnTo>
                  <a:lnTo>
                    <a:pt x="266" y="242"/>
                  </a:lnTo>
                  <a:lnTo>
                    <a:pt x="226" y="284"/>
                  </a:lnTo>
                  <a:lnTo>
                    <a:pt x="196" y="258"/>
                  </a:lnTo>
                  <a:lnTo>
                    <a:pt x="196" y="258"/>
                  </a:lnTo>
                  <a:lnTo>
                    <a:pt x="176" y="268"/>
                  </a:lnTo>
                  <a:lnTo>
                    <a:pt x="172" y="308"/>
                  </a:lnTo>
                  <a:close/>
                  <a:moveTo>
                    <a:pt x="132" y="290"/>
                  </a:moveTo>
                  <a:lnTo>
                    <a:pt x="156" y="290"/>
                  </a:lnTo>
                  <a:lnTo>
                    <a:pt x="160" y="252"/>
                  </a:lnTo>
                  <a:lnTo>
                    <a:pt x="166" y="252"/>
                  </a:lnTo>
                  <a:lnTo>
                    <a:pt x="166" y="252"/>
                  </a:lnTo>
                  <a:lnTo>
                    <a:pt x="180" y="246"/>
                  </a:lnTo>
                  <a:lnTo>
                    <a:pt x="192" y="240"/>
                  </a:lnTo>
                  <a:lnTo>
                    <a:pt x="198" y="236"/>
                  </a:lnTo>
                  <a:lnTo>
                    <a:pt x="226" y="260"/>
                  </a:lnTo>
                  <a:lnTo>
                    <a:pt x="242" y="240"/>
                  </a:lnTo>
                  <a:lnTo>
                    <a:pt x="220" y="212"/>
                  </a:lnTo>
                  <a:lnTo>
                    <a:pt x="224" y="206"/>
                  </a:lnTo>
                  <a:lnTo>
                    <a:pt x="224" y="206"/>
                  </a:lnTo>
                  <a:lnTo>
                    <a:pt x="230" y="192"/>
                  </a:lnTo>
                  <a:lnTo>
                    <a:pt x="234" y="178"/>
                  </a:lnTo>
                  <a:lnTo>
                    <a:pt x="236" y="170"/>
                  </a:lnTo>
                  <a:lnTo>
                    <a:pt x="270" y="168"/>
                  </a:lnTo>
                  <a:lnTo>
                    <a:pt x="270" y="140"/>
                  </a:lnTo>
                  <a:lnTo>
                    <a:pt x="236" y="136"/>
                  </a:lnTo>
                  <a:lnTo>
                    <a:pt x="234" y="130"/>
                  </a:lnTo>
                  <a:lnTo>
                    <a:pt x="234" y="130"/>
                  </a:lnTo>
                  <a:lnTo>
                    <a:pt x="230" y="116"/>
                  </a:lnTo>
                  <a:lnTo>
                    <a:pt x="224" y="100"/>
                  </a:lnTo>
                  <a:lnTo>
                    <a:pt x="220" y="96"/>
                  </a:lnTo>
                  <a:lnTo>
                    <a:pt x="242" y="66"/>
                  </a:lnTo>
                  <a:lnTo>
                    <a:pt x="226" y="48"/>
                  </a:lnTo>
                  <a:lnTo>
                    <a:pt x="198" y="72"/>
                  </a:lnTo>
                  <a:lnTo>
                    <a:pt x="192" y="68"/>
                  </a:lnTo>
                  <a:lnTo>
                    <a:pt x="192" y="68"/>
                  </a:lnTo>
                  <a:lnTo>
                    <a:pt x="180" y="60"/>
                  </a:lnTo>
                  <a:lnTo>
                    <a:pt x="166" y="56"/>
                  </a:lnTo>
                  <a:lnTo>
                    <a:pt x="160" y="54"/>
                  </a:lnTo>
                  <a:lnTo>
                    <a:pt x="156" y="18"/>
                  </a:lnTo>
                  <a:lnTo>
                    <a:pt x="132" y="18"/>
                  </a:lnTo>
                  <a:lnTo>
                    <a:pt x="130" y="54"/>
                  </a:lnTo>
                  <a:lnTo>
                    <a:pt x="124" y="56"/>
                  </a:lnTo>
                  <a:lnTo>
                    <a:pt x="124" y="56"/>
                  </a:lnTo>
                  <a:lnTo>
                    <a:pt x="110" y="60"/>
                  </a:lnTo>
                  <a:lnTo>
                    <a:pt x="96" y="68"/>
                  </a:lnTo>
                  <a:lnTo>
                    <a:pt x="90" y="72"/>
                  </a:lnTo>
                  <a:lnTo>
                    <a:pt x="64" y="48"/>
                  </a:lnTo>
                  <a:lnTo>
                    <a:pt x="46" y="66"/>
                  </a:lnTo>
                  <a:lnTo>
                    <a:pt x="68" y="96"/>
                  </a:lnTo>
                  <a:lnTo>
                    <a:pt x="66" y="100"/>
                  </a:lnTo>
                  <a:lnTo>
                    <a:pt x="66" y="100"/>
                  </a:lnTo>
                  <a:lnTo>
                    <a:pt x="60" y="116"/>
                  </a:lnTo>
                  <a:lnTo>
                    <a:pt x="54" y="130"/>
                  </a:lnTo>
                  <a:lnTo>
                    <a:pt x="54" y="136"/>
                  </a:lnTo>
                  <a:lnTo>
                    <a:pt x="18" y="140"/>
                  </a:lnTo>
                  <a:lnTo>
                    <a:pt x="18" y="168"/>
                  </a:lnTo>
                  <a:lnTo>
                    <a:pt x="54" y="170"/>
                  </a:lnTo>
                  <a:lnTo>
                    <a:pt x="54" y="178"/>
                  </a:lnTo>
                  <a:lnTo>
                    <a:pt x="54" y="178"/>
                  </a:lnTo>
                  <a:lnTo>
                    <a:pt x="60" y="192"/>
                  </a:lnTo>
                  <a:lnTo>
                    <a:pt x="66" y="206"/>
                  </a:lnTo>
                  <a:lnTo>
                    <a:pt x="68" y="212"/>
                  </a:lnTo>
                  <a:lnTo>
                    <a:pt x="46" y="240"/>
                  </a:lnTo>
                  <a:lnTo>
                    <a:pt x="64" y="260"/>
                  </a:lnTo>
                  <a:lnTo>
                    <a:pt x="90" y="236"/>
                  </a:lnTo>
                  <a:lnTo>
                    <a:pt x="96" y="240"/>
                  </a:lnTo>
                  <a:lnTo>
                    <a:pt x="96" y="240"/>
                  </a:lnTo>
                  <a:lnTo>
                    <a:pt x="110" y="246"/>
                  </a:lnTo>
                  <a:lnTo>
                    <a:pt x="124" y="252"/>
                  </a:lnTo>
                  <a:lnTo>
                    <a:pt x="130" y="252"/>
                  </a:lnTo>
                  <a:lnTo>
                    <a:pt x="132" y="290"/>
                  </a:lnTo>
                  <a:close/>
                  <a:moveTo>
                    <a:pt x="280" y="176"/>
                  </a:moveTo>
                  <a:lnTo>
                    <a:pt x="280" y="176"/>
                  </a:lnTo>
                  <a:lnTo>
                    <a:pt x="280" y="17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09">
              <a:extLst>
                <a:ext uri="{FF2B5EF4-FFF2-40B4-BE49-F238E27FC236}">
                  <a16:creationId xmlns:a16="http://schemas.microsoft.com/office/drawing/2014/main" id="{78FA33D9-4617-4005-94A1-2E8C76FB2CB0}"/>
                </a:ext>
              </a:extLst>
            </p:cNvPr>
            <p:cNvSpPr>
              <a:spLocks noEditPoints="1"/>
            </p:cNvSpPr>
            <p:nvPr/>
          </p:nvSpPr>
          <p:spPr bwMode="auto">
            <a:xfrm>
              <a:off x="10852150" y="3859213"/>
              <a:ext cx="409575" cy="180975"/>
            </a:xfrm>
            <a:custGeom>
              <a:avLst/>
              <a:gdLst>
                <a:gd name="T0" fmla="*/ 258 w 258"/>
                <a:gd name="T1" fmla="*/ 114 h 114"/>
                <a:gd name="T2" fmla="*/ 0 w 258"/>
                <a:gd name="T3" fmla="*/ 114 h 114"/>
                <a:gd name="T4" fmla="*/ 0 w 258"/>
                <a:gd name="T5" fmla="*/ 0 h 114"/>
                <a:gd name="T6" fmla="*/ 258 w 258"/>
                <a:gd name="T7" fmla="*/ 0 h 114"/>
                <a:gd name="T8" fmla="*/ 258 w 258"/>
                <a:gd name="T9" fmla="*/ 114 h 114"/>
                <a:gd name="T10" fmla="*/ 18 w 258"/>
                <a:gd name="T11" fmla="*/ 96 h 114"/>
                <a:gd name="T12" fmla="*/ 240 w 258"/>
                <a:gd name="T13" fmla="*/ 96 h 114"/>
                <a:gd name="T14" fmla="*/ 240 w 258"/>
                <a:gd name="T15" fmla="*/ 18 h 114"/>
                <a:gd name="T16" fmla="*/ 18 w 258"/>
                <a:gd name="T17" fmla="*/ 18 h 114"/>
                <a:gd name="T18" fmla="*/ 18 w 258"/>
                <a:gd name="T19"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114">
                  <a:moveTo>
                    <a:pt x="258" y="114"/>
                  </a:moveTo>
                  <a:lnTo>
                    <a:pt x="0" y="114"/>
                  </a:lnTo>
                  <a:lnTo>
                    <a:pt x="0" y="0"/>
                  </a:lnTo>
                  <a:lnTo>
                    <a:pt x="258" y="0"/>
                  </a:lnTo>
                  <a:lnTo>
                    <a:pt x="258" y="114"/>
                  </a:lnTo>
                  <a:close/>
                  <a:moveTo>
                    <a:pt x="18" y="96"/>
                  </a:moveTo>
                  <a:lnTo>
                    <a:pt x="240" y="96"/>
                  </a:lnTo>
                  <a:lnTo>
                    <a:pt x="240" y="18"/>
                  </a:lnTo>
                  <a:lnTo>
                    <a:pt x="18" y="18"/>
                  </a:lnTo>
                  <a:lnTo>
                    <a:pt x="18" y="9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10">
              <a:extLst>
                <a:ext uri="{FF2B5EF4-FFF2-40B4-BE49-F238E27FC236}">
                  <a16:creationId xmlns:a16="http://schemas.microsoft.com/office/drawing/2014/main" id="{EEE6D296-F4C8-4E0D-848E-A8FC8C3826F1}"/>
                </a:ext>
              </a:extLst>
            </p:cNvPr>
            <p:cNvSpPr>
              <a:spLocks/>
            </p:cNvSpPr>
            <p:nvPr/>
          </p:nvSpPr>
          <p:spPr bwMode="auto">
            <a:xfrm>
              <a:off x="10674350" y="3935413"/>
              <a:ext cx="765175" cy="1117600"/>
            </a:xfrm>
            <a:custGeom>
              <a:avLst/>
              <a:gdLst>
                <a:gd name="T0" fmla="*/ 482 w 482"/>
                <a:gd name="T1" fmla="*/ 704 h 704"/>
                <a:gd name="T2" fmla="*/ 0 w 482"/>
                <a:gd name="T3" fmla="*/ 704 h 704"/>
                <a:gd name="T4" fmla="*/ 0 w 482"/>
                <a:gd name="T5" fmla="*/ 0 h 704"/>
                <a:gd name="T6" fmla="*/ 120 w 482"/>
                <a:gd name="T7" fmla="*/ 0 h 704"/>
                <a:gd name="T8" fmla="*/ 120 w 482"/>
                <a:gd name="T9" fmla="*/ 18 h 704"/>
                <a:gd name="T10" fmla="*/ 18 w 482"/>
                <a:gd name="T11" fmla="*/ 18 h 704"/>
                <a:gd name="T12" fmla="*/ 18 w 482"/>
                <a:gd name="T13" fmla="*/ 686 h 704"/>
                <a:gd name="T14" fmla="*/ 464 w 482"/>
                <a:gd name="T15" fmla="*/ 686 h 704"/>
                <a:gd name="T16" fmla="*/ 464 w 482"/>
                <a:gd name="T17" fmla="*/ 644 h 704"/>
                <a:gd name="T18" fmla="*/ 482 w 482"/>
                <a:gd name="T19" fmla="*/ 644 h 704"/>
                <a:gd name="T20" fmla="*/ 482 w 482"/>
                <a:gd name="T21" fmla="*/ 704 h 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82" h="704">
                  <a:moveTo>
                    <a:pt x="482" y="704"/>
                  </a:moveTo>
                  <a:lnTo>
                    <a:pt x="0" y="704"/>
                  </a:lnTo>
                  <a:lnTo>
                    <a:pt x="0" y="0"/>
                  </a:lnTo>
                  <a:lnTo>
                    <a:pt x="120" y="0"/>
                  </a:lnTo>
                  <a:lnTo>
                    <a:pt x="120" y="18"/>
                  </a:lnTo>
                  <a:lnTo>
                    <a:pt x="18" y="18"/>
                  </a:lnTo>
                  <a:lnTo>
                    <a:pt x="18" y="686"/>
                  </a:lnTo>
                  <a:lnTo>
                    <a:pt x="464" y="686"/>
                  </a:lnTo>
                  <a:lnTo>
                    <a:pt x="464" y="644"/>
                  </a:lnTo>
                  <a:lnTo>
                    <a:pt x="482" y="644"/>
                  </a:lnTo>
                  <a:lnTo>
                    <a:pt x="482" y="70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11">
              <a:extLst>
                <a:ext uri="{FF2B5EF4-FFF2-40B4-BE49-F238E27FC236}">
                  <a16:creationId xmlns:a16="http://schemas.microsoft.com/office/drawing/2014/main" id="{693EBE50-E318-4DEE-91F6-E7EECA5F8657}"/>
                </a:ext>
              </a:extLst>
            </p:cNvPr>
            <p:cNvSpPr>
              <a:spLocks/>
            </p:cNvSpPr>
            <p:nvPr/>
          </p:nvSpPr>
          <p:spPr bwMode="auto">
            <a:xfrm>
              <a:off x="11245850" y="3935413"/>
              <a:ext cx="193675" cy="558800"/>
            </a:xfrm>
            <a:custGeom>
              <a:avLst/>
              <a:gdLst>
                <a:gd name="T0" fmla="*/ 122 w 122"/>
                <a:gd name="T1" fmla="*/ 352 h 352"/>
                <a:gd name="T2" fmla="*/ 104 w 122"/>
                <a:gd name="T3" fmla="*/ 352 h 352"/>
                <a:gd name="T4" fmla="*/ 104 w 122"/>
                <a:gd name="T5" fmla="*/ 18 h 352"/>
                <a:gd name="T6" fmla="*/ 0 w 122"/>
                <a:gd name="T7" fmla="*/ 18 h 352"/>
                <a:gd name="T8" fmla="*/ 0 w 122"/>
                <a:gd name="T9" fmla="*/ 0 h 352"/>
                <a:gd name="T10" fmla="*/ 122 w 122"/>
                <a:gd name="T11" fmla="*/ 0 h 352"/>
                <a:gd name="T12" fmla="*/ 122 w 122"/>
                <a:gd name="T13" fmla="*/ 352 h 352"/>
              </a:gdLst>
              <a:ahLst/>
              <a:cxnLst>
                <a:cxn ang="0">
                  <a:pos x="T0" y="T1"/>
                </a:cxn>
                <a:cxn ang="0">
                  <a:pos x="T2" y="T3"/>
                </a:cxn>
                <a:cxn ang="0">
                  <a:pos x="T4" y="T5"/>
                </a:cxn>
                <a:cxn ang="0">
                  <a:pos x="T6" y="T7"/>
                </a:cxn>
                <a:cxn ang="0">
                  <a:pos x="T8" y="T9"/>
                </a:cxn>
                <a:cxn ang="0">
                  <a:pos x="T10" y="T11"/>
                </a:cxn>
                <a:cxn ang="0">
                  <a:pos x="T12" y="T13"/>
                </a:cxn>
              </a:cxnLst>
              <a:rect l="0" t="0" r="r" b="b"/>
              <a:pathLst>
                <a:path w="122" h="352">
                  <a:moveTo>
                    <a:pt x="122" y="352"/>
                  </a:moveTo>
                  <a:lnTo>
                    <a:pt x="104" y="352"/>
                  </a:lnTo>
                  <a:lnTo>
                    <a:pt x="104" y="18"/>
                  </a:lnTo>
                  <a:lnTo>
                    <a:pt x="0" y="18"/>
                  </a:lnTo>
                  <a:lnTo>
                    <a:pt x="0" y="0"/>
                  </a:lnTo>
                  <a:lnTo>
                    <a:pt x="122" y="0"/>
                  </a:lnTo>
                  <a:lnTo>
                    <a:pt x="122" y="35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Rectangle 212">
              <a:extLst>
                <a:ext uri="{FF2B5EF4-FFF2-40B4-BE49-F238E27FC236}">
                  <a16:creationId xmlns:a16="http://schemas.microsoft.com/office/drawing/2014/main" id="{42AE8D6B-4A28-497C-A13F-E3009EC14351}"/>
                </a:ext>
              </a:extLst>
            </p:cNvPr>
            <p:cNvSpPr>
              <a:spLocks noChangeArrowheads="1"/>
            </p:cNvSpPr>
            <p:nvPr/>
          </p:nvSpPr>
          <p:spPr bwMode="auto">
            <a:xfrm>
              <a:off x="10966450" y="3935413"/>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13">
              <a:extLst>
                <a:ext uri="{FF2B5EF4-FFF2-40B4-BE49-F238E27FC236}">
                  <a16:creationId xmlns:a16="http://schemas.microsoft.com/office/drawing/2014/main" id="{590F484B-E44A-4A5C-AA83-06A2851472E0}"/>
                </a:ext>
              </a:extLst>
            </p:cNvPr>
            <p:cNvSpPr>
              <a:spLocks/>
            </p:cNvSpPr>
            <p:nvPr/>
          </p:nvSpPr>
          <p:spPr bwMode="auto">
            <a:xfrm>
              <a:off x="10763250" y="4164013"/>
              <a:ext cx="168275" cy="130175"/>
            </a:xfrm>
            <a:custGeom>
              <a:avLst/>
              <a:gdLst>
                <a:gd name="T0" fmla="*/ 42 w 106"/>
                <a:gd name="T1" fmla="*/ 82 h 82"/>
                <a:gd name="T2" fmla="*/ 0 w 106"/>
                <a:gd name="T3" fmla="*/ 38 h 82"/>
                <a:gd name="T4" fmla="*/ 14 w 106"/>
                <a:gd name="T5" fmla="*/ 26 h 82"/>
                <a:gd name="T6" fmla="*/ 42 w 106"/>
                <a:gd name="T7" fmla="*/ 56 h 82"/>
                <a:gd name="T8" fmla="*/ 92 w 106"/>
                <a:gd name="T9" fmla="*/ 0 h 82"/>
                <a:gd name="T10" fmla="*/ 106 w 106"/>
                <a:gd name="T11" fmla="*/ 14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6"/>
                  </a:lnTo>
                  <a:lnTo>
                    <a:pt x="42" y="56"/>
                  </a:lnTo>
                  <a:lnTo>
                    <a:pt x="92" y="0"/>
                  </a:lnTo>
                  <a:lnTo>
                    <a:pt x="106" y="14"/>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14">
              <a:extLst>
                <a:ext uri="{FF2B5EF4-FFF2-40B4-BE49-F238E27FC236}">
                  <a16:creationId xmlns:a16="http://schemas.microsoft.com/office/drawing/2014/main" id="{898C872A-271E-461A-A6FD-2C8078AD3E4F}"/>
                </a:ext>
              </a:extLst>
            </p:cNvPr>
            <p:cNvSpPr>
              <a:spLocks/>
            </p:cNvSpPr>
            <p:nvPr/>
          </p:nvSpPr>
          <p:spPr bwMode="auto">
            <a:xfrm>
              <a:off x="10763250" y="4367213"/>
              <a:ext cx="168275" cy="130175"/>
            </a:xfrm>
            <a:custGeom>
              <a:avLst/>
              <a:gdLst>
                <a:gd name="T0" fmla="*/ 42 w 106"/>
                <a:gd name="T1" fmla="*/ 82 h 82"/>
                <a:gd name="T2" fmla="*/ 0 w 106"/>
                <a:gd name="T3" fmla="*/ 36 h 82"/>
                <a:gd name="T4" fmla="*/ 14 w 106"/>
                <a:gd name="T5" fmla="*/ 24 h 82"/>
                <a:gd name="T6" fmla="*/ 42 w 106"/>
                <a:gd name="T7" fmla="*/ 54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6"/>
                  </a:lnTo>
                  <a:lnTo>
                    <a:pt x="14" y="24"/>
                  </a:lnTo>
                  <a:lnTo>
                    <a:pt x="42" y="54"/>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15">
              <a:extLst>
                <a:ext uri="{FF2B5EF4-FFF2-40B4-BE49-F238E27FC236}">
                  <a16:creationId xmlns:a16="http://schemas.microsoft.com/office/drawing/2014/main" id="{4CF07A10-EE85-434F-BF0B-9E6CFCAFD5CD}"/>
                </a:ext>
              </a:extLst>
            </p:cNvPr>
            <p:cNvSpPr>
              <a:spLocks/>
            </p:cNvSpPr>
            <p:nvPr/>
          </p:nvSpPr>
          <p:spPr bwMode="auto">
            <a:xfrm>
              <a:off x="10763250" y="4570413"/>
              <a:ext cx="168275" cy="127000"/>
            </a:xfrm>
            <a:custGeom>
              <a:avLst/>
              <a:gdLst>
                <a:gd name="T0" fmla="*/ 42 w 106"/>
                <a:gd name="T1" fmla="*/ 80 h 80"/>
                <a:gd name="T2" fmla="*/ 0 w 106"/>
                <a:gd name="T3" fmla="*/ 36 h 80"/>
                <a:gd name="T4" fmla="*/ 14 w 106"/>
                <a:gd name="T5" fmla="*/ 24 h 80"/>
                <a:gd name="T6" fmla="*/ 42 w 106"/>
                <a:gd name="T7" fmla="*/ 54 h 80"/>
                <a:gd name="T8" fmla="*/ 92 w 106"/>
                <a:gd name="T9" fmla="*/ 0 h 80"/>
                <a:gd name="T10" fmla="*/ 106 w 106"/>
                <a:gd name="T11" fmla="*/ 12 h 80"/>
                <a:gd name="T12" fmla="*/ 42 w 106"/>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106" h="80">
                  <a:moveTo>
                    <a:pt x="42" y="80"/>
                  </a:moveTo>
                  <a:lnTo>
                    <a:pt x="0" y="36"/>
                  </a:lnTo>
                  <a:lnTo>
                    <a:pt x="14" y="24"/>
                  </a:lnTo>
                  <a:lnTo>
                    <a:pt x="42" y="54"/>
                  </a:lnTo>
                  <a:lnTo>
                    <a:pt x="92" y="0"/>
                  </a:lnTo>
                  <a:lnTo>
                    <a:pt x="106" y="12"/>
                  </a:lnTo>
                  <a:lnTo>
                    <a:pt x="42" y="8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216">
              <a:extLst>
                <a:ext uri="{FF2B5EF4-FFF2-40B4-BE49-F238E27FC236}">
                  <a16:creationId xmlns:a16="http://schemas.microsoft.com/office/drawing/2014/main" id="{36F0ACE3-9B4F-4A0F-BB17-A5BFFF9C86ED}"/>
                </a:ext>
              </a:extLst>
            </p:cNvPr>
            <p:cNvSpPr>
              <a:spLocks/>
            </p:cNvSpPr>
            <p:nvPr/>
          </p:nvSpPr>
          <p:spPr bwMode="auto">
            <a:xfrm>
              <a:off x="10763250" y="4770438"/>
              <a:ext cx="168275" cy="130175"/>
            </a:xfrm>
            <a:custGeom>
              <a:avLst/>
              <a:gdLst>
                <a:gd name="T0" fmla="*/ 42 w 106"/>
                <a:gd name="T1" fmla="*/ 82 h 82"/>
                <a:gd name="T2" fmla="*/ 0 w 106"/>
                <a:gd name="T3" fmla="*/ 38 h 82"/>
                <a:gd name="T4" fmla="*/ 14 w 106"/>
                <a:gd name="T5" fmla="*/ 24 h 82"/>
                <a:gd name="T6" fmla="*/ 42 w 106"/>
                <a:gd name="T7" fmla="*/ 56 h 82"/>
                <a:gd name="T8" fmla="*/ 92 w 106"/>
                <a:gd name="T9" fmla="*/ 0 h 82"/>
                <a:gd name="T10" fmla="*/ 106 w 106"/>
                <a:gd name="T11" fmla="*/ 12 h 82"/>
                <a:gd name="T12" fmla="*/ 42 w 106"/>
                <a:gd name="T13" fmla="*/ 82 h 82"/>
              </a:gdLst>
              <a:ahLst/>
              <a:cxnLst>
                <a:cxn ang="0">
                  <a:pos x="T0" y="T1"/>
                </a:cxn>
                <a:cxn ang="0">
                  <a:pos x="T2" y="T3"/>
                </a:cxn>
                <a:cxn ang="0">
                  <a:pos x="T4" y="T5"/>
                </a:cxn>
                <a:cxn ang="0">
                  <a:pos x="T6" y="T7"/>
                </a:cxn>
                <a:cxn ang="0">
                  <a:pos x="T8" y="T9"/>
                </a:cxn>
                <a:cxn ang="0">
                  <a:pos x="T10" y="T11"/>
                </a:cxn>
                <a:cxn ang="0">
                  <a:pos x="T12" y="T13"/>
                </a:cxn>
              </a:cxnLst>
              <a:rect l="0" t="0" r="r" b="b"/>
              <a:pathLst>
                <a:path w="106" h="82">
                  <a:moveTo>
                    <a:pt x="42" y="82"/>
                  </a:moveTo>
                  <a:lnTo>
                    <a:pt x="0" y="38"/>
                  </a:lnTo>
                  <a:lnTo>
                    <a:pt x="14" y="24"/>
                  </a:lnTo>
                  <a:lnTo>
                    <a:pt x="42" y="56"/>
                  </a:lnTo>
                  <a:lnTo>
                    <a:pt x="92" y="0"/>
                  </a:lnTo>
                  <a:lnTo>
                    <a:pt x="106" y="12"/>
                  </a:lnTo>
                  <a:lnTo>
                    <a:pt x="42" y="82"/>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Rectangle 217">
              <a:extLst>
                <a:ext uri="{FF2B5EF4-FFF2-40B4-BE49-F238E27FC236}">
                  <a16:creationId xmlns:a16="http://schemas.microsoft.com/office/drawing/2014/main" id="{9AB1C227-E6AA-4C94-880B-F5F41247E8B6}"/>
                </a:ext>
              </a:extLst>
            </p:cNvPr>
            <p:cNvSpPr>
              <a:spLocks noChangeArrowheads="1"/>
            </p:cNvSpPr>
            <p:nvPr/>
          </p:nvSpPr>
          <p:spPr bwMode="auto">
            <a:xfrm>
              <a:off x="10995025" y="42148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218">
              <a:extLst>
                <a:ext uri="{FF2B5EF4-FFF2-40B4-BE49-F238E27FC236}">
                  <a16:creationId xmlns:a16="http://schemas.microsoft.com/office/drawing/2014/main" id="{E2496B3F-3F88-4084-9D5F-E0BD4CDFDA25}"/>
                </a:ext>
              </a:extLst>
            </p:cNvPr>
            <p:cNvSpPr>
              <a:spLocks noChangeArrowheads="1"/>
            </p:cNvSpPr>
            <p:nvPr/>
          </p:nvSpPr>
          <p:spPr bwMode="auto">
            <a:xfrm>
              <a:off x="10995025" y="4418013"/>
              <a:ext cx="32702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Rectangle 219">
              <a:extLst>
                <a:ext uri="{FF2B5EF4-FFF2-40B4-BE49-F238E27FC236}">
                  <a16:creationId xmlns:a16="http://schemas.microsoft.com/office/drawing/2014/main" id="{DB3E0611-5C44-437D-AD5D-8B5EC2C78626}"/>
                </a:ext>
              </a:extLst>
            </p:cNvPr>
            <p:cNvSpPr>
              <a:spLocks noChangeArrowheads="1"/>
            </p:cNvSpPr>
            <p:nvPr/>
          </p:nvSpPr>
          <p:spPr bwMode="auto">
            <a:xfrm>
              <a:off x="10995025" y="46180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Rectangle 220">
              <a:extLst>
                <a:ext uri="{FF2B5EF4-FFF2-40B4-BE49-F238E27FC236}">
                  <a16:creationId xmlns:a16="http://schemas.microsoft.com/office/drawing/2014/main" id="{B96993A2-6E91-4483-8607-26A1CB5239A1}"/>
                </a:ext>
              </a:extLst>
            </p:cNvPr>
            <p:cNvSpPr>
              <a:spLocks noChangeArrowheads="1"/>
            </p:cNvSpPr>
            <p:nvPr/>
          </p:nvSpPr>
          <p:spPr bwMode="auto">
            <a:xfrm>
              <a:off x="10995025" y="4821238"/>
              <a:ext cx="1778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221">
              <a:extLst>
                <a:ext uri="{FF2B5EF4-FFF2-40B4-BE49-F238E27FC236}">
                  <a16:creationId xmlns:a16="http://schemas.microsoft.com/office/drawing/2014/main" id="{24931449-E93D-4B46-A985-D373A1ECE86D}"/>
                </a:ext>
              </a:extLst>
            </p:cNvPr>
            <p:cNvSpPr>
              <a:spLocks noEditPoints="1"/>
            </p:cNvSpPr>
            <p:nvPr/>
          </p:nvSpPr>
          <p:spPr bwMode="auto">
            <a:xfrm>
              <a:off x="11299825" y="4592638"/>
              <a:ext cx="247650" cy="266700"/>
            </a:xfrm>
            <a:custGeom>
              <a:avLst/>
              <a:gdLst>
                <a:gd name="T0" fmla="*/ 78 w 156"/>
                <a:gd name="T1" fmla="*/ 168 h 168"/>
                <a:gd name="T2" fmla="*/ 48 w 156"/>
                <a:gd name="T3" fmla="*/ 160 h 168"/>
                <a:gd name="T4" fmla="*/ 24 w 156"/>
                <a:gd name="T5" fmla="*/ 142 h 168"/>
                <a:gd name="T6" fmla="*/ 6 w 156"/>
                <a:gd name="T7" fmla="*/ 116 h 168"/>
                <a:gd name="T8" fmla="*/ 0 w 156"/>
                <a:gd name="T9" fmla="*/ 84 h 168"/>
                <a:gd name="T10" fmla="*/ 2 w 156"/>
                <a:gd name="T11" fmla="*/ 66 h 168"/>
                <a:gd name="T12" fmla="*/ 14 w 156"/>
                <a:gd name="T13" fmla="*/ 38 h 168"/>
                <a:gd name="T14" fmla="*/ 34 w 156"/>
                <a:gd name="T15" fmla="*/ 14 h 168"/>
                <a:gd name="T16" fmla="*/ 62 w 156"/>
                <a:gd name="T17" fmla="*/ 2 h 168"/>
                <a:gd name="T18" fmla="*/ 78 w 156"/>
                <a:gd name="T19" fmla="*/ 0 h 168"/>
                <a:gd name="T20" fmla="*/ 108 w 156"/>
                <a:gd name="T21" fmla="*/ 6 h 168"/>
                <a:gd name="T22" fmla="*/ 134 w 156"/>
                <a:gd name="T23" fmla="*/ 24 h 168"/>
                <a:gd name="T24" fmla="*/ 150 w 156"/>
                <a:gd name="T25" fmla="*/ 52 h 168"/>
                <a:gd name="T26" fmla="*/ 156 w 156"/>
                <a:gd name="T27" fmla="*/ 84 h 168"/>
                <a:gd name="T28" fmla="*/ 156 w 156"/>
                <a:gd name="T29" fmla="*/ 100 h 168"/>
                <a:gd name="T30" fmla="*/ 144 w 156"/>
                <a:gd name="T31" fmla="*/ 130 h 168"/>
                <a:gd name="T32" fmla="*/ 122 w 156"/>
                <a:gd name="T33" fmla="*/ 152 h 168"/>
                <a:gd name="T34" fmla="*/ 94 w 156"/>
                <a:gd name="T35" fmla="*/ 166 h 168"/>
                <a:gd name="T36" fmla="*/ 78 w 156"/>
                <a:gd name="T37" fmla="*/ 168 h 168"/>
                <a:gd name="T38" fmla="*/ 78 w 156"/>
                <a:gd name="T39" fmla="*/ 18 h 168"/>
                <a:gd name="T40" fmla="*/ 56 w 156"/>
                <a:gd name="T41" fmla="*/ 24 h 168"/>
                <a:gd name="T42" fmla="*/ 36 w 156"/>
                <a:gd name="T43" fmla="*/ 38 h 168"/>
                <a:gd name="T44" fmla="*/ 24 w 156"/>
                <a:gd name="T45" fmla="*/ 58 h 168"/>
                <a:gd name="T46" fmla="*/ 18 w 156"/>
                <a:gd name="T47" fmla="*/ 84 h 168"/>
                <a:gd name="T48" fmla="*/ 20 w 156"/>
                <a:gd name="T49" fmla="*/ 96 h 168"/>
                <a:gd name="T50" fmla="*/ 28 w 156"/>
                <a:gd name="T51" fmla="*/ 120 h 168"/>
                <a:gd name="T52" fmla="*/ 44 w 156"/>
                <a:gd name="T53" fmla="*/ 138 h 168"/>
                <a:gd name="T54" fmla="*/ 66 w 156"/>
                <a:gd name="T55" fmla="*/ 148 h 168"/>
                <a:gd name="T56" fmla="*/ 78 w 156"/>
                <a:gd name="T57" fmla="*/ 150 h 168"/>
                <a:gd name="T58" fmla="*/ 102 w 156"/>
                <a:gd name="T59" fmla="*/ 144 h 168"/>
                <a:gd name="T60" fmla="*/ 122 w 156"/>
                <a:gd name="T61" fmla="*/ 130 h 168"/>
                <a:gd name="T62" fmla="*/ 134 w 156"/>
                <a:gd name="T63" fmla="*/ 110 h 168"/>
                <a:gd name="T64" fmla="*/ 138 w 156"/>
                <a:gd name="T65" fmla="*/ 84 h 168"/>
                <a:gd name="T66" fmla="*/ 138 w 156"/>
                <a:gd name="T67" fmla="*/ 70 h 168"/>
                <a:gd name="T68" fmla="*/ 128 w 156"/>
                <a:gd name="T69" fmla="*/ 48 h 168"/>
                <a:gd name="T70" fmla="*/ 112 w 156"/>
                <a:gd name="T71" fmla="*/ 30 h 168"/>
                <a:gd name="T72" fmla="*/ 90 w 156"/>
                <a:gd name="T73" fmla="*/ 20 h 168"/>
                <a:gd name="T74" fmla="*/ 78 w 156"/>
                <a:gd name="T75" fmla="*/ 1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6" h="168">
                  <a:moveTo>
                    <a:pt x="78" y="168"/>
                  </a:moveTo>
                  <a:lnTo>
                    <a:pt x="78" y="168"/>
                  </a:lnTo>
                  <a:lnTo>
                    <a:pt x="62" y="166"/>
                  </a:lnTo>
                  <a:lnTo>
                    <a:pt x="48" y="160"/>
                  </a:lnTo>
                  <a:lnTo>
                    <a:pt x="34" y="152"/>
                  </a:lnTo>
                  <a:lnTo>
                    <a:pt x="24" y="142"/>
                  </a:lnTo>
                  <a:lnTo>
                    <a:pt x="14" y="130"/>
                  </a:lnTo>
                  <a:lnTo>
                    <a:pt x="6" y="116"/>
                  </a:lnTo>
                  <a:lnTo>
                    <a:pt x="2" y="100"/>
                  </a:lnTo>
                  <a:lnTo>
                    <a:pt x="0" y="84"/>
                  </a:lnTo>
                  <a:lnTo>
                    <a:pt x="0" y="84"/>
                  </a:lnTo>
                  <a:lnTo>
                    <a:pt x="2" y="66"/>
                  </a:lnTo>
                  <a:lnTo>
                    <a:pt x="6" y="52"/>
                  </a:lnTo>
                  <a:lnTo>
                    <a:pt x="14" y="38"/>
                  </a:lnTo>
                  <a:lnTo>
                    <a:pt x="24" y="24"/>
                  </a:lnTo>
                  <a:lnTo>
                    <a:pt x="34" y="14"/>
                  </a:lnTo>
                  <a:lnTo>
                    <a:pt x="48" y="6"/>
                  </a:lnTo>
                  <a:lnTo>
                    <a:pt x="62" y="2"/>
                  </a:lnTo>
                  <a:lnTo>
                    <a:pt x="78" y="0"/>
                  </a:lnTo>
                  <a:lnTo>
                    <a:pt x="78" y="0"/>
                  </a:lnTo>
                  <a:lnTo>
                    <a:pt x="94" y="2"/>
                  </a:lnTo>
                  <a:lnTo>
                    <a:pt x="108" y="6"/>
                  </a:lnTo>
                  <a:lnTo>
                    <a:pt x="122" y="14"/>
                  </a:lnTo>
                  <a:lnTo>
                    <a:pt x="134" y="24"/>
                  </a:lnTo>
                  <a:lnTo>
                    <a:pt x="144" y="38"/>
                  </a:lnTo>
                  <a:lnTo>
                    <a:pt x="150" y="52"/>
                  </a:lnTo>
                  <a:lnTo>
                    <a:pt x="156" y="66"/>
                  </a:lnTo>
                  <a:lnTo>
                    <a:pt x="156" y="84"/>
                  </a:lnTo>
                  <a:lnTo>
                    <a:pt x="156" y="84"/>
                  </a:lnTo>
                  <a:lnTo>
                    <a:pt x="156" y="100"/>
                  </a:lnTo>
                  <a:lnTo>
                    <a:pt x="150" y="116"/>
                  </a:lnTo>
                  <a:lnTo>
                    <a:pt x="144" y="130"/>
                  </a:lnTo>
                  <a:lnTo>
                    <a:pt x="134" y="142"/>
                  </a:lnTo>
                  <a:lnTo>
                    <a:pt x="122" y="152"/>
                  </a:lnTo>
                  <a:lnTo>
                    <a:pt x="108" y="160"/>
                  </a:lnTo>
                  <a:lnTo>
                    <a:pt x="94" y="166"/>
                  </a:lnTo>
                  <a:lnTo>
                    <a:pt x="78" y="168"/>
                  </a:lnTo>
                  <a:lnTo>
                    <a:pt x="78" y="168"/>
                  </a:lnTo>
                  <a:close/>
                  <a:moveTo>
                    <a:pt x="78" y="18"/>
                  </a:moveTo>
                  <a:lnTo>
                    <a:pt x="78" y="18"/>
                  </a:lnTo>
                  <a:lnTo>
                    <a:pt x="66" y="20"/>
                  </a:lnTo>
                  <a:lnTo>
                    <a:pt x="56" y="24"/>
                  </a:lnTo>
                  <a:lnTo>
                    <a:pt x="44" y="30"/>
                  </a:lnTo>
                  <a:lnTo>
                    <a:pt x="36" y="38"/>
                  </a:lnTo>
                  <a:lnTo>
                    <a:pt x="28" y="48"/>
                  </a:lnTo>
                  <a:lnTo>
                    <a:pt x="24" y="58"/>
                  </a:lnTo>
                  <a:lnTo>
                    <a:pt x="20" y="70"/>
                  </a:lnTo>
                  <a:lnTo>
                    <a:pt x="18" y="84"/>
                  </a:lnTo>
                  <a:lnTo>
                    <a:pt x="18" y="84"/>
                  </a:lnTo>
                  <a:lnTo>
                    <a:pt x="20" y="96"/>
                  </a:lnTo>
                  <a:lnTo>
                    <a:pt x="24" y="110"/>
                  </a:lnTo>
                  <a:lnTo>
                    <a:pt x="28" y="120"/>
                  </a:lnTo>
                  <a:lnTo>
                    <a:pt x="36" y="130"/>
                  </a:lnTo>
                  <a:lnTo>
                    <a:pt x="44" y="138"/>
                  </a:lnTo>
                  <a:lnTo>
                    <a:pt x="56" y="144"/>
                  </a:lnTo>
                  <a:lnTo>
                    <a:pt x="66" y="148"/>
                  </a:lnTo>
                  <a:lnTo>
                    <a:pt x="78" y="150"/>
                  </a:lnTo>
                  <a:lnTo>
                    <a:pt x="78" y="150"/>
                  </a:lnTo>
                  <a:lnTo>
                    <a:pt x="90" y="148"/>
                  </a:lnTo>
                  <a:lnTo>
                    <a:pt x="102" y="144"/>
                  </a:lnTo>
                  <a:lnTo>
                    <a:pt x="112" y="138"/>
                  </a:lnTo>
                  <a:lnTo>
                    <a:pt x="122" y="130"/>
                  </a:lnTo>
                  <a:lnTo>
                    <a:pt x="128" y="120"/>
                  </a:lnTo>
                  <a:lnTo>
                    <a:pt x="134" y="110"/>
                  </a:lnTo>
                  <a:lnTo>
                    <a:pt x="138" y="96"/>
                  </a:lnTo>
                  <a:lnTo>
                    <a:pt x="138" y="84"/>
                  </a:lnTo>
                  <a:lnTo>
                    <a:pt x="138" y="84"/>
                  </a:lnTo>
                  <a:lnTo>
                    <a:pt x="138" y="70"/>
                  </a:lnTo>
                  <a:lnTo>
                    <a:pt x="134" y="58"/>
                  </a:lnTo>
                  <a:lnTo>
                    <a:pt x="128" y="48"/>
                  </a:lnTo>
                  <a:lnTo>
                    <a:pt x="122" y="38"/>
                  </a:lnTo>
                  <a:lnTo>
                    <a:pt x="112" y="30"/>
                  </a:lnTo>
                  <a:lnTo>
                    <a:pt x="102" y="24"/>
                  </a:lnTo>
                  <a:lnTo>
                    <a:pt x="90" y="20"/>
                  </a:lnTo>
                  <a:lnTo>
                    <a:pt x="78" y="18"/>
                  </a:lnTo>
                  <a:lnTo>
                    <a:pt x="78"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9692105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ço Reservado para Número de Slide 4">
            <a:extLst>
              <a:ext uri="{FF2B5EF4-FFF2-40B4-BE49-F238E27FC236}">
                <a16:creationId xmlns:a16="http://schemas.microsoft.com/office/drawing/2014/main" id="{4A36D843-07A4-43C4-9893-31870CACB683}"/>
              </a:ext>
            </a:extLst>
          </p:cNvPr>
          <p:cNvSpPr>
            <a:spLocks noGrp="1"/>
          </p:cNvSpPr>
          <p:nvPr>
            <p:ph type="sldNum" sz="quarter" idx="4"/>
          </p:nvPr>
        </p:nvSpPr>
        <p:spPr/>
        <p:txBody>
          <a:bodyPr/>
          <a:lstStyle/>
          <a:p>
            <a:fld id="{5B9FC068-E76F-4C87-9F96-C8AEB9DBCE26}" type="slidenum">
              <a:rPr lang="pt-BR" smtClean="0"/>
              <a:pPr/>
              <a:t>28</a:t>
            </a:fld>
            <a:endParaRPr lang="pt-BR" dirty="0"/>
          </a:p>
        </p:txBody>
      </p:sp>
      <p:pic>
        <p:nvPicPr>
          <p:cNvPr id="6" name="Picture 5">
            <a:extLst>
              <a:ext uri="{FF2B5EF4-FFF2-40B4-BE49-F238E27FC236}">
                <a16:creationId xmlns:a16="http://schemas.microsoft.com/office/drawing/2014/main" id="{FAF36D67-6476-4DA8-8437-916B2CE61B7F}"/>
              </a:ext>
            </a:extLst>
          </p:cNvPr>
          <p:cNvPicPr>
            <a:picLocks noChangeAspect="1"/>
          </p:cNvPicPr>
          <p:nvPr/>
        </p:nvPicPr>
        <p:blipFill>
          <a:blip r:embed="rId2"/>
          <a:stretch>
            <a:fillRect/>
          </a:stretch>
        </p:blipFill>
        <p:spPr>
          <a:xfrm>
            <a:off x="1" y="13927"/>
            <a:ext cx="12192000" cy="5693732"/>
          </a:xfrm>
          <a:prstGeom prst="rect">
            <a:avLst/>
          </a:prstGeom>
          <a:effectLst>
            <a:innerShdw blurRad="533400" dist="1219200" dir="5400000">
              <a:srgbClr val="2E2E38"/>
            </a:innerShdw>
          </a:effectLst>
        </p:spPr>
      </p:pic>
      <p:sp>
        <p:nvSpPr>
          <p:cNvPr id="2" name="TextBox 1">
            <a:extLst>
              <a:ext uri="{FF2B5EF4-FFF2-40B4-BE49-F238E27FC236}">
                <a16:creationId xmlns:a16="http://schemas.microsoft.com/office/drawing/2014/main" id="{8C006644-F8EC-4943-B933-F00801419D8F}"/>
              </a:ext>
            </a:extLst>
          </p:cNvPr>
          <p:cNvSpPr txBox="1"/>
          <p:nvPr/>
        </p:nvSpPr>
        <p:spPr>
          <a:xfrm>
            <a:off x="4556343" y="5233214"/>
            <a:ext cx="3079315" cy="923330"/>
          </a:xfrm>
          <a:prstGeom prst="rect">
            <a:avLst/>
          </a:prstGeom>
          <a:noFill/>
        </p:spPr>
        <p:txBody>
          <a:bodyPr wrap="square" rtlCol="0">
            <a:spAutoFit/>
          </a:bodyPr>
          <a:lstStyle/>
          <a:p>
            <a:pPr algn="ctr"/>
            <a:r>
              <a:rPr lang="pt-BR" sz="5400" b="1" dirty="0">
                <a:solidFill>
                  <a:schemeClr val="tx2"/>
                </a:solidFill>
              </a:rPr>
              <a:t>Obrigado!</a:t>
            </a:r>
          </a:p>
        </p:txBody>
      </p:sp>
    </p:spTree>
    <p:extLst>
      <p:ext uri="{BB962C8B-B14F-4D97-AF65-F5344CB8AC3E}">
        <p14:creationId xmlns:p14="http://schemas.microsoft.com/office/powerpoint/2010/main" val="2440267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1EB5A70E-260D-4402-ACB9-B850EDF1253E}"/>
              </a:ext>
            </a:extLst>
          </p:cNvPr>
          <p:cNvPicPr>
            <a:picLocks noChangeAspect="1"/>
          </p:cNvPicPr>
          <p:nvPr/>
        </p:nvPicPr>
        <p:blipFill rotWithShape="1">
          <a:blip r:embed="rId2">
            <a:extLst>
              <a:ext uri="{28A0092B-C50C-407E-A947-70E740481C1C}">
                <a14:useLocalDpi xmlns:a14="http://schemas.microsoft.com/office/drawing/2010/main" val="0"/>
              </a:ext>
            </a:extLst>
          </a:blip>
          <a:srcRect t="25000"/>
          <a:stretch/>
        </p:blipFill>
        <p:spPr>
          <a:xfrm>
            <a:off x="0" y="0"/>
            <a:ext cx="12191999" cy="6858000"/>
          </a:xfrm>
          <a:prstGeom prst="rect">
            <a:avLst/>
          </a:prstGeom>
          <a:effectLst>
            <a:innerShdw blurRad="749300" dist="2540000" dir="5400000">
              <a:schemeClr val="tx1">
                <a:alpha val="70000"/>
              </a:schemeClr>
            </a:innerShdw>
          </a:effectLst>
        </p:spPr>
      </p:pic>
      <p:sp>
        <p:nvSpPr>
          <p:cNvPr id="3" name="Title 2">
            <a:extLst>
              <a:ext uri="{FF2B5EF4-FFF2-40B4-BE49-F238E27FC236}">
                <a16:creationId xmlns:a16="http://schemas.microsoft.com/office/drawing/2014/main" id="{BE1D3BCE-5E3F-4954-A9C5-55BCB6F394FB}"/>
              </a:ext>
            </a:extLst>
          </p:cNvPr>
          <p:cNvSpPr txBox="1">
            <a:spLocks/>
          </p:cNvSpPr>
          <p:nvPr/>
        </p:nvSpPr>
        <p:spPr>
          <a:xfrm>
            <a:off x="4028188" y="4482801"/>
            <a:ext cx="7823201" cy="1232296"/>
          </a:xfrm>
          <a:prstGeom prst="rect">
            <a:avLst/>
          </a:prstGeom>
          <a:ln>
            <a:noFill/>
          </a:ln>
        </p:spPr>
        <p:txBody>
          <a:bodyPr anchor="ctr"/>
          <a:lstStyle>
            <a:lvl1pPr algn="l" defTabSz="913943" rtl="0" eaLnBrk="1" latinLnBrk="0" hangingPunct="1">
              <a:lnSpc>
                <a:spcPct val="85000"/>
              </a:lnSpc>
              <a:spcBef>
                <a:spcPct val="0"/>
              </a:spcBef>
              <a:buNone/>
              <a:defRPr sz="2399" b="0" kern="1200">
                <a:solidFill>
                  <a:schemeClr val="bg1"/>
                </a:solidFill>
                <a:latin typeface="EYInterstate" panose="02000503020000020004" pitchFamily="2" charset="0"/>
                <a:ea typeface="+mj-ea"/>
                <a:cs typeface="Arial" pitchFamily="34" charset="0"/>
              </a:defRPr>
            </a:lvl1pPr>
          </a:lstStyle>
          <a:p>
            <a:pPr algn="r" defTabSz="914400">
              <a:lnSpc>
                <a:spcPct val="100000"/>
              </a:lnSpc>
              <a:spcAft>
                <a:spcPts val="1200"/>
              </a:spcAft>
            </a:pPr>
            <a:r>
              <a:rPr lang="pt-BR" sz="7200" b="1" dirty="0">
                <a:ln>
                  <a:solidFill>
                    <a:srgbClr val="35FFFF"/>
                  </a:solidFill>
                </a:ln>
                <a:noFill/>
                <a:latin typeface="+mn-lt"/>
                <a:ea typeface="+mn-ea"/>
                <a:cs typeface="+mn-cs"/>
              </a:rPr>
              <a:t>1. </a:t>
            </a:r>
            <a:r>
              <a:rPr lang="pt-BR" sz="6800" b="1" dirty="0">
                <a:ln>
                  <a:solidFill>
                    <a:srgbClr val="35FFFF"/>
                  </a:solidFill>
                </a:ln>
                <a:noFill/>
                <a:latin typeface="+mn-lt"/>
                <a:ea typeface="+mn-ea"/>
                <a:cs typeface="+mn-cs"/>
              </a:rPr>
              <a:t>Introdução</a:t>
            </a:r>
          </a:p>
        </p:txBody>
      </p:sp>
      <p:grpSp>
        <p:nvGrpSpPr>
          <p:cNvPr id="25" name="Group 24">
            <a:extLst>
              <a:ext uri="{FF2B5EF4-FFF2-40B4-BE49-F238E27FC236}">
                <a16:creationId xmlns:a16="http://schemas.microsoft.com/office/drawing/2014/main" id="{9EEF8519-B414-4648-AAD3-8FC90D3E023D}"/>
              </a:ext>
            </a:extLst>
          </p:cNvPr>
          <p:cNvGrpSpPr/>
          <p:nvPr/>
        </p:nvGrpSpPr>
        <p:grpSpPr>
          <a:xfrm>
            <a:off x="11036675" y="5704823"/>
            <a:ext cx="681152" cy="828486"/>
            <a:chOff x="11356522" y="4189881"/>
            <a:chExt cx="1012825" cy="1231900"/>
          </a:xfrm>
          <a:solidFill>
            <a:srgbClr val="35FFFF"/>
          </a:solidFill>
        </p:grpSpPr>
        <p:sp>
          <p:nvSpPr>
            <p:cNvPr id="26" name="Freeform 76">
              <a:hlinkClick r:id="rId3" action="ppaction://hlinksldjump" tooltip="1. Nosso Entendimento"/>
              <a:extLst>
                <a:ext uri="{FF2B5EF4-FFF2-40B4-BE49-F238E27FC236}">
                  <a16:creationId xmlns:a16="http://schemas.microsoft.com/office/drawing/2014/main" id="{B0BEE159-C822-48B6-90F4-3046DD8A3262}"/>
                </a:ext>
              </a:extLst>
            </p:cNvPr>
            <p:cNvSpPr>
              <a:spLocks/>
            </p:cNvSpPr>
            <p:nvPr/>
          </p:nvSpPr>
          <p:spPr bwMode="auto">
            <a:xfrm>
              <a:off x="11356522" y="4189881"/>
              <a:ext cx="1012825" cy="1231900"/>
            </a:xfrm>
            <a:custGeom>
              <a:avLst/>
              <a:gdLst>
                <a:gd name="T0" fmla="*/ 620 w 638"/>
                <a:gd name="T1" fmla="*/ 776 h 776"/>
                <a:gd name="T2" fmla="*/ 620 w 638"/>
                <a:gd name="T3" fmla="*/ 278 h 776"/>
                <a:gd name="T4" fmla="*/ 616 w 638"/>
                <a:gd name="T5" fmla="*/ 226 h 776"/>
                <a:gd name="T6" fmla="*/ 600 w 638"/>
                <a:gd name="T7" fmla="*/ 178 h 776"/>
                <a:gd name="T8" fmla="*/ 576 w 638"/>
                <a:gd name="T9" fmla="*/ 132 h 776"/>
                <a:gd name="T10" fmla="*/ 544 w 638"/>
                <a:gd name="T11" fmla="*/ 94 h 776"/>
                <a:gd name="T12" fmla="*/ 506 w 638"/>
                <a:gd name="T13" fmla="*/ 62 h 776"/>
                <a:gd name="T14" fmla="*/ 462 w 638"/>
                <a:gd name="T15" fmla="*/ 38 h 776"/>
                <a:gd name="T16" fmla="*/ 414 w 638"/>
                <a:gd name="T17" fmla="*/ 24 h 776"/>
                <a:gd name="T18" fmla="*/ 360 w 638"/>
                <a:gd name="T19" fmla="*/ 18 h 776"/>
                <a:gd name="T20" fmla="*/ 334 w 638"/>
                <a:gd name="T21" fmla="*/ 20 h 776"/>
                <a:gd name="T22" fmla="*/ 282 w 638"/>
                <a:gd name="T23" fmla="*/ 30 h 776"/>
                <a:gd name="T24" fmla="*/ 234 w 638"/>
                <a:gd name="T25" fmla="*/ 48 h 776"/>
                <a:gd name="T26" fmla="*/ 192 w 638"/>
                <a:gd name="T27" fmla="*/ 74 h 776"/>
                <a:gd name="T28" fmla="*/ 156 w 638"/>
                <a:gd name="T29" fmla="*/ 108 h 776"/>
                <a:gd name="T30" fmla="*/ 128 w 638"/>
                <a:gd name="T31" fmla="*/ 148 h 776"/>
                <a:gd name="T32" fmla="*/ 108 w 638"/>
                <a:gd name="T33" fmla="*/ 194 h 776"/>
                <a:gd name="T34" fmla="*/ 98 w 638"/>
                <a:gd name="T35" fmla="*/ 244 h 776"/>
                <a:gd name="T36" fmla="*/ 96 w 638"/>
                <a:gd name="T37" fmla="*/ 272 h 776"/>
                <a:gd name="T38" fmla="*/ 20 w 638"/>
                <a:gd name="T39" fmla="*/ 480 h 776"/>
                <a:gd name="T40" fmla="*/ 18 w 638"/>
                <a:gd name="T41" fmla="*/ 486 h 776"/>
                <a:gd name="T42" fmla="*/ 20 w 638"/>
                <a:gd name="T43" fmla="*/ 492 h 776"/>
                <a:gd name="T44" fmla="*/ 32 w 638"/>
                <a:gd name="T45" fmla="*/ 498 h 776"/>
                <a:gd name="T46" fmla="*/ 114 w 638"/>
                <a:gd name="T47" fmla="*/ 600 h 776"/>
                <a:gd name="T48" fmla="*/ 114 w 638"/>
                <a:gd name="T49" fmla="*/ 608 h 776"/>
                <a:gd name="T50" fmla="*/ 120 w 638"/>
                <a:gd name="T51" fmla="*/ 622 h 776"/>
                <a:gd name="T52" fmla="*/ 130 w 638"/>
                <a:gd name="T53" fmla="*/ 632 h 776"/>
                <a:gd name="T54" fmla="*/ 144 w 638"/>
                <a:gd name="T55" fmla="*/ 638 h 776"/>
                <a:gd name="T56" fmla="*/ 252 w 638"/>
                <a:gd name="T57" fmla="*/ 640 h 776"/>
                <a:gd name="T58" fmla="*/ 234 w 638"/>
                <a:gd name="T59" fmla="*/ 776 h 776"/>
                <a:gd name="T60" fmla="*/ 152 w 638"/>
                <a:gd name="T61" fmla="*/ 658 h 776"/>
                <a:gd name="T62" fmla="*/ 142 w 638"/>
                <a:gd name="T63" fmla="*/ 656 h 776"/>
                <a:gd name="T64" fmla="*/ 120 w 638"/>
                <a:gd name="T65" fmla="*/ 648 h 776"/>
                <a:gd name="T66" fmla="*/ 106 w 638"/>
                <a:gd name="T67" fmla="*/ 632 h 776"/>
                <a:gd name="T68" fmla="*/ 96 w 638"/>
                <a:gd name="T69" fmla="*/ 612 h 776"/>
                <a:gd name="T70" fmla="*/ 96 w 638"/>
                <a:gd name="T71" fmla="*/ 516 h 776"/>
                <a:gd name="T72" fmla="*/ 32 w 638"/>
                <a:gd name="T73" fmla="*/ 516 h 776"/>
                <a:gd name="T74" fmla="*/ 18 w 638"/>
                <a:gd name="T75" fmla="*/ 512 h 776"/>
                <a:gd name="T76" fmla="*/ 6 w 638"/>
                <a:gd name="T77" fmla="*/ 502 h 776"/>
                <a:gd name="T78" fmla="*/ 2 w 638"/>
                <a:gd name="T79" fmla="*/ 496 h 776"/>
                <a:gd name="T80" fmla="*/ 0 w 638"/>
                <a:gd name="T81" fmla="*/ 480 h 776"/>
                <a:gd name="T82" fmla="*/ 72 w 638"/>
                <a:gd name="T83" fmla="*/ 302 h 776"/>
                <a:gd name="T84" fmla="*/ 78 w 638"/>
                <a:gd name="T85" fmla="*/ 270 h 776"/>
                <a:gd name="T86" fmla="*/ 84 w 638"/>
                <a:gd name="T87" fmla="*/ 214 h 776"/>
                <a:gd name="T88" fmla="*/ 100 w 638"/>
                <a:gd name="T89" fmla="*/ 164 h 776"/>
                <a:gd name="T90" fmla="*/ 126 w 638"/>
                <a:gd name="T91" fmla="*/ 118 h 776"/>
                <a:gd name="T92" fmla="*/ 160 w 638"/>
                <a:gd name="T93" fmla="*/ 78 h 776"/>
                <a:gd name="T94" fmla="*/ 202 w 638"/>
                <a:gd name="T95" fmla="*/ 46 h 776"/>
                <a:gd name="T96" fmla="*/ 250 w 638"/>
                <a:gd name="T97" fmla="*/ 20 h 776"/>
                <a:gd name="T98" fmla="*/ 304 w 638"/>
                <a:gd name="T99" fmla="*/ 6 h 776"/>
                <a:gd name="T100" fmla="*/ 360 w 638"/>
                <a:gd name="T101" fmla="*/ 0 h 776"/>
                <a:gd name="T102" fmla="*/ 390 w 638"/>
                <a:gd name="T103" fmla="*/ 2 h 776"/>
                <a:gd name="T104" fmla="*/ 444 w 638"/>
                <a:gd name="T105" fmla="*/ 12 h 776"/>
                <a:gd name="T106" fmla="*/ 494 w 638"/>
                <a:gd name="T107" fmla="*/ 34 h 776"/>
                <a:gd name="T108" fmla="*/ 538 w 638"/>
                <a:gd name="T109" fmla="*/ 64 h 776"/>
                <a:gd name="T110" fmla="*/ 576 w 638"/>
                <a:gd name="T111" fmla="*/ 102 h 776"/>
                <a:gd name="T112" fmla="*/ 606 w 638"/>
                <a:gd name="T113" fmla="*/ 146 h 776"/>
                <a:gd name="T114" fmla="*/ 626 w 638"/>
                <a:gd name="T115" fmla="*/ 196 h 776"/>
                <a:gd name="T116" fmla="*/ 638 w 638"/>
                <a:gd name="T117" fmla="*/ 250 h 776"/>
                <a:gd name="T118" fmla="*/ 638 w 638"/>
                <a:gd name="T119" fmla="*/ 776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8" h="776">
                  <a:moveTo>
                    <a:pt x="638" y="776"/>
                  </a:moveTo>
                  <a:lnTo>
                    <a:pt x="620" y="776"/>
                  </a:lnTo>
                  <a:lnTo>
                    <a:pt x="620" y="278"/>
                  </a:lnTo>
                  <a:lnTo>
                    <a:pt x="620" y="278"/>
                  </a:lnTo>
                  <a:lnTo>
                    <a:pt x="620" y="252"/>
                  </a:lnTo>
                  <a:lnTo>
                    <a:pt x="616" y="226"/>
                  </a:lnTo>
                  <a:lnTo>
                    <a:pt x="610" y="200"/>
                  </a:lnTo>
                  <a:lnTo>
                    <a:pt x="600" y="178"/>
                  </a:lnTo>
                  <a:lnTo>
                    <a:pt x="590" y="154"/>
                  </a:lnTo>
                  <a:lnTo>
                    <a:pt x="576" y="132"/>
                  </a:lnTo>
                  <a:lnTo>
                    <a:pt x="562" y="112"/>
                  </a:lnTo>
                  <a:lnTo>
                    <a:pt x="544" y="94"/>
                  </a:lnTo>
                  <a:lnTo>
                    <a:pt x="526" y="78"/>
                  </a:lnTo>
                  <a:lnTo>
                    <a:pt x="506" y="62"/>
                  </a:lnTo>
                  <a:lnTo>
                    <a:pt x="484" y="50"/>
                  </a:lnTo>
                  <a:lnTo>
                    <a:pt x="462" y="38"/>
                  </a:lnTo>
                  <a:lnTo>
                    <a:pt x="438" y="30"/>
                  </a:lnTo>
                  <a:lnTo>
                    <a:pt x="414" y="24"/>
                  </a:lnTo>
                  <a:lnTo>
                    <a:pt x="388" y="20"/>
                  </a:lnTo>
                  <a:lnTo>
                    <a:pt x="360" y="18"/>
                  </a:lnTo>
                  <a:lnTo>
                    <a:pt x="360" y="18"/>
                  </a:lnTo>
                  <a:lnTo>
                    <a:pt x="334" y="20"/>
                  </a:lnTo>
                  <a:lnTo>
                    <a:pt x="306" y="24"/>
                  </a:lnTo>
                  <a:lnTo>
                    <a:pt x="282" y="30"/>
                  </a:lnTo>
                  <a:lnTo>
                    <a:pt x="256" y="38"/>
                  </a:lnTo>
                  <a:lnTo>
                    <a:pt x="234" y="48"/>
                  </a:lnTo>
                  <a:lnTo>
                    <a:pt x="212" y="60"/>
                  </a:lnTo>
                  <a:lnTo>
                    <a:pt x="192" y="74"/>
                  </a:lnTo>
                  <a:lnTo>
                    <a:pt x="172" y="92"/>
                  </a:lnTo>
                  <a:lnTo>
                    <a:pt x="156" y="108"/>
                  </a:lnTo>
                  <a:lnTo>
                    <a:pt x="140" y="128"/>
                  </a:lnTo>
                  <a:lnTo>
                    <a:pt x="128" y="148"/>
                  </a:lnTo>
                  <a:lnTo>
                    <a:pt x="116" y="172"/>
                  </a:lnTo>
                  <a:lnTo>
                    <a:pt x="108" y="194"/>
                  </a:lnTo>
                  <a:lnTo>
                    <a:pt x="102" y="218"/>
                  </a:lnTo>
                  <a:lnTo>
                    <a:pt x="98" y="244"/>
                  </a:lnTo>
                  <a:lnTo>
                    <a:pt x="96" y="270"/>
                  </a:lnTo>
                  <a:lnTo>
                    <a:pt x="96" y="272"/>
                  </a:lnTo>
                  <a:lnTo>
                    <a:pt x="88" y="308"/>
                  </a:lnTo>
                  <a:lnTo>
                    <a:pt x="20" y="480"/>
                  </a:lnTo>
                  <a:lnTo>
                    <a:pt x="20" y="480"/>
                  </a:lnTo>
                  <a:lnTo>
                    <a:pt x="18" y="486"/>
                  </a:lnTo>
                  <a:lnTo>
                    <a:pt x="20" y="492"/>
                  </a:lnTo>
                  <a:lnTo>
                    <a:pt x="20" y="492"/>
                  </a:lnTo>
                  <a:lnTo>
                    <a:pt x="26" y="496"/>
                  </a:lnTo>
                  <a:lnTo>
                    <a:pt x="32" y="498"/>
                  </a:lnTo>
                  <a:lnTo>
                    <a:pt x="114" y="498"/>
                  </a:lnTo>
                  <a:lnTo>
                    <a:pt x="114" y="600"/>
                  </a:lnTo>
                  <a:lnTo>
                    <a:pt x="114" y="600"/>
                  </a:lnTo>
                  <a:lnTo>
                    <a:pt x="114" y="608"/>
                  </a:lnTo>
                  <a:lnTo>
                    <a:pt x="116" y="616"/>
                  </a:lnTo>
                  <a:lnTo>
                    <a:pt x="120" y="622"/>
                  </a:lnTo>
                  <a:lnTo>
                    <a:pt x="124" y="628"/>
                  </a:lnTo>
                  <a:lnTo>
                    <a:pt x="130" y="632"/>
                  </a:lnTo>
                  <a:lnTo>
                    <a:pt x="138" y="636"/>
                  </a:lnTo>
                  <a:lnTo>
                    <a:pt x="144" y="638"/>
                  </a:lnTo>
                  <a:lnTo>
                    <a:pt x="152" y="640"/>
                  </a:lnTo>
                  <a:lnTo>
                    <a:pt x="252" y="640"/>
                  </a:lnTo>
                  <a:lnTo>
                    <a:pt x="252" y="776"/>
                  </a:lnTo>
                  <a:lnTo>
                    <a:pt x="234" y="776"/>
                  </a:lnTo>
                  <a:lnTo>
                    <a:pt x="234" y="658"/>
                  </a:lnTo>
                  <a:lnTo>
                    <a:pt x="152" y="658"/>
                  </a:lnTo>
                  <a:lnTo>
                    <a:pt x="152" y="658"/>
                  </a:lnTo>
                  <a:lnTo>
                    <a:pt x="142" y="656"/>
                  </a:lnTo>
                  <a:lnTo>
                    <a:pt x="130" y="652"/>
                  </a:lnTo>
                  <a:lnTo>
                    <a:pt x="120" y="648"/>
                  </a:lnTo>
                  <a:lnTo>
                    <a:pt x="112" y="640"/>
                  </a:lnTo>
                  <a:lnTo>
                    <a:pt x="106" y="632"/>
                  </a:lnTo>
                  <a:lnTo>
                    <a:pt x="100" y="622"/>
                  </a:lnTo>
                  <a:lnTo>
                    <a:pt x="96" y="612"/>
                  </a:lnTo>
                  <a:lnTo>
                    <a:pt x="96" y="600"/>
                  </a:lnTo>
                  <a:lnTo>
                    <a:pt x="96" y="516"/>
                  </a:lnTo>
                  <a:lnTo>
                    <a:pt x="32" y="516"/>
                  </a:lnTo>
                  <a:lnTo>
                    <a:pt x="32" y="516"/>
                  </a:lnTo>
                  <a:lnTo>
                    <a:pt x="24" y="516"/>
                  </a:lnTo>
                  <a:lnTo>
                    <a:pt x="18" y="512"/>
                  </a:lnTo>
                  <a:lnTo>
                    <a:pt x="12" y="508"/>
                  </a:lnTo>
                  <a:lnTo>
                    <a:pt x="6" y="502"/>
                  </a:lnTo>
                  <a:lnTo>
                    <a:pt x="6" y="502"/>
                  </a:lnTo>
                  <a:lnTo>
                    <a:pt x="2" y="496"/>
                  </a:lnTo>
                  <a:lnTo>
                    <a:pt x="0" y="488"/>
                  </a:lnTo>
                  <a:lnTo>
                    <a:pt x="0" y="480"/>
                  </a:lnTo>
                  <a:lnTo>
                    <a:pt x="2" y="472"/>
                  </a:lnTo>
                  <a:lnTo>
                    <a:pt x="72" y="302"/>
                  </a:lnTo>
                  <a:lnTo>
                    <a:pt x="78" y="270"/>
                  </a:lnTo>
                  <a:lnTo>
                    <a:pt x="78" y="270"/>
                  </a:lnTo>
                  <a:lnTo>
                    <a:pt x="80" y="242"/>
                  </a:lnTo>
                  <a:lnTo>
                    <a:pt x="84" y="214"/>
                  </a:lnTo>
                  <a:lnTo>
                    <a:pt x="90" y="188"/>
                  </a:lnTo>
                  <a:lnTo>
                    <a:pt x="100" y="164"/>
                  </a:lnTo>
                  <a:lnTo>
                    <a:pt x="112" y="140"/>
                  </a:lnTo>
                  <a:lnTo>
                    <a:pt x="126" y="118"/>
                  </a:lnTo>
                  <a:lnTo>
                    <a:pt x="142" y="96"/>
                  </a:lnTo>
                  <a:lnTo>
                    <a:pt x="160" y="78"/>
                  </a:lnTo>
                  <a:lnTo>
                    <a:pt x="180" y="60"/>
                  </a:lnTo>
                  <a:lnTo>
                    <a:pt x="202" y="46"/>
                  </a:lnTo>
                  <a:lnTo>
                    <a:pt x="226" y="32"/>
                  </a:lnTo>
                  <a:lnTo>
                    <a:pt x="250" y="20"/>
                  </a:lnTo>
                  <a:lnTo>
                    <a:pt x="276" y="12"/>
                  </a:lnTo>
                  <a:lnTo>
                    <a:pt x="304" y="6"/>
                  </a:lnTo>
                  <a:lnTo>
                    <a:pt x="332" y="2"/>
                  </a:lnTo>
                  <a:lnTo>
                    <a:pt x="360" y="0"/>
                  </a:lnTo>
                  <a:lnTo>
                    <a:pt x="360" y="0"/>
                  </a:lnTo>
                  <a:lnTo>
                    <a:pt x="390" y="2"/>
                  </a:lnTo>
                  <a:lnTo>
                    <a:pt x="416" y="6"/>
                  </a:lnTo>
                  <a:lnTo>
                    <a:pt x="444" y="12"/>
                  </a:lnTo>
                  <a:lnTo>
                    <a:pt x="468" y="22"/>
                  </a:lnTo>
                  <a:lnTo>
                    <a:pt x="494" y="34"/>
                  </a:lnTo>
                  <a:lnTo>
                    <a:pt x="516" y="48"/>
                  </a:lnTo>
                  <a:lnTo>
                    <a:pt x="538" y="64"/>
                  </a:lnTo>
                  <a:lnTo>
                    <a:pt x="558" y="82"/>
                  </a:lnTo>
                  <a:lnTo>
                    <a:pt x="576" y="102"/>
                  </a:lnTo>
                  <a:lnTo>
                    <a:pt x="592" y="122"/>
                  </a:lnTo>
                  <a:lnTo>
                    <a:pt x="606" y="146"/>
                  </a:lnTo>
                  <a:lnTo>
                    <a:pt x="618" y="170"/>
                  </a:lnTo>
                  <a:lnTo>
                    <a:pt x="626" y="196"/>
                  </a:lnTo>
                  <a:lnTo>
                    <a:pt x="634" y="222"/>
                  </a:lnTo>
                  <a:lnTo>
                    <a:pt x="638" y="250"/>
                  </a:lnTo>
                  <a:lnTo>
                    <a:pt x="638" y="278"/>
                  </a:lnTo>
                  <a:lnTo>
                    <a:pt x="638" y="776"/>
                  </a:lnTo>
                  <a:close/>
                </a:path>
              </a:pathLst>
            </a:custGeom>
            <a:grpFill/>
            <a:ln w="9525">
              <a:solidFill>
                <a:srgbClr val="35FFF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27" name="Group 26">
              <a:extLst>
                <a:ext uri="{FF2B5EF4-FFF2-40B4-BE49-F238E27FC236}">
                  <a16:creationId xmlns:a16="http://schemas.microsoft.com/office/drawing/2014/main" id="{42CCBDF5-F332-4F61-AE3A-8C7D80164C11}"/>
                </a:ext>
              </a:extLst>
            </p:cNvPr>
            <p:cNvGrpSpPr/>
            <p:nvPr/>
          </p:nvGrpSpPr>
          <p:grpSpPr>
            <a:xfrm>
              <a:off x="11685135" y="4335121"/>
              <a:ext cx="463550" cy="633301"/>
              <a:chOff x="5227638" y="1354138"/>
              <a:chExt cx="901700" cy="1231900"/>
            </a:xfrm>
            <a:grpFill/>
          </p:grpSpPr>
          <p:sp>
            <p:nvSpPr>
              <p:cNvPr id="28" name="Freeform 52">
                <a:hlinkClick r:id="rId3" action="ppaction://hlinksldjump" tooltip="1. Nosso Entendimento"/>
                <a:extLst>
                  <a:ext uri="{FF2B5EF4-FFF2-40B4-BE49-F238E27FC236}">
                    <a16:creationId xmlns:a16="http://schemas.microsoft.com/office/drawing/2014/main" id="{D6DF037B-70AD-4D3C-BFB8-6552FEC8D0CE}"/>
                  </a:ext>
                </a:extLst>
              </p:cNvPr>
              <p:cNvSpPr>
                <a:spLocks noEditPoints="1"/>
              </p:cNvSpPr>
              <p:nvPr/>
            </p:nvSpPr>
            <p:spPr bwMode="auto">
              <a:xfrm>
                <a:off x="5294313" y="1433513"/>
                <a:ext cx="765175" cy="1082675"/>
              </a:xfrm>
              <a:custGeom>
                <a:avLst/>
                <a:gdLst>
                  <a:gd name="T0" fmla="*/ 144 w 482"/>
                  <a:gd name="T1" fmla="*/ 462 h 682"/>
                  <a:gd name="T2" fmla="*/ 114 w 482"/>
                  <a:gd name="T3" fmla="*/ 446 h 682"/>
                  <a:gd name="T4" fmla="*/ 72 w 482"/>
                  <a:gd name="T5" fmla="*/ 414 h 682"/>
                  <a:gd name="T6" fmla="*/ 40 w 482"/>
                  <a:gd name="T7" fmla="*/ 374 h 682"/>
                  <a:gd name="T8" fmla="*/ 16 w 482"/>
                  <a:gd name="T9" fmla="*/ 328 h 682"/>
                  <a:gd name="T10" fmla="*/ 2 w 482"/>
                  <a:gd name="T11" fmla="*/ 278 h 682"/>
                  <a:gd name="T12" fmla="*/ 0 w 482"/>
                  <a:gd name="T13" fmla="*/ 242 h 682"/>
                  <a:gd name="T14" fmla="*/ 10 w 482"/>
                  <a:gd name="T15" fmla="*/ 170 h 682"/>
                  <a:gd name="T16" fmla="*/ 42 w 482"/>
                  <a:gd name="T17" fmla="*/ 108 h 682"/>
                  <a:gd name="T18" fmla="*/ 88 w 482"/>
                  <a:gd name="T19" fmla="*/ 56 h 682"/>
                  <a:gd name="T20" fmla="*/ 148 w 482"/>
                  <a:gd name="T21" fmla="*/ 20 h 682"/>
                  <a:gd name="T22" fmla="*/ 216 w 482"/>
                  <a:gd name="T23" fmla="*/ 2 h 682"/>
                  <a:gd name="T24" fmla="*/ 266 w 482"/>
                  <a:gd name="T25" fmla="*/ 2 h 682"/>
                  <a:gd name="T26" fmla="*/ 334 w 482"/>
                  <a:gd name="T27" fmla="*/ 20 h 682"/>
                  <a:gd name="T28" fmla="*/ 394 w 482"/>
                  <a:gd name="T29" fmla="*/ 56 h 682"/>
                  <a:gd name="T30" fmla="*/ 440 w 482"/>
                  <a:gd name="T31" fmla="*/ 108 h 682"/>
                  <a:gd name="T32" fmla="*/ 470 w 482"/>
                  <a:gd name="T33" fmla="*/ 170 h 682"/>
                  <a:gd name="T34" fmla="*/ 482 w 482"/>
                  <a:gd name="T35" fmla="*/ 242 h 682"/>
                  <a:gd name="T36" fmla="*/ 480 w 482"/>
                  <a:gd name="T37" fmla="*/ 278 h 682"/>
                  <a:gd name="T38" fmla="*/ 466 w 482"/>
                  <a:gd name="T39" fmla="*/ 328 h 682"/>
                  <a:gd name="T40" fmla="*/ 442 w 482"/>
                  <a:gd name="T41" fmla="*/ 374 h 682"/>
                  <a:gd name="T42" fmla="*/ 408 w 482"/>
                  <a:gd name="T43" fmla="*/ 414 h 682"/>
                  <a:gd name="T44" fmla="*/ 366 w 482"/>
                  <a:gd name="T45" fmla="*/ 448 h 682"/>
                  <a:gd name="T46" fmla="*/ 334 w 482"/>
                  <a:gd name="T47" fmla="*/ 682 h 682"/>
                  <a:gd name="T48" fmla="*/ 316 w 482"/>
                  <a:gd name="T49" fmla="*/ 452 h 682"/>
                  <a:gd name="T50" fmla="*/ 338 w 482"/>
                  <a:gd name="T51" fmla="*/ 442 h 682"/>
                  <a:gd name="T52" fmla="*/ 380 w 482"/>
                  <a:gd name="T53" fmla="*/ 416 h 682"/>
                  <a:gd name="T54" fmla="*/ 416 w 482"/>
                  <a:gd name="T55" fmla="*/ 380 h 682"/>
                  <a:gd name="T56" fmla="*/ 442 w 482"/>
                  <a:gd name="T57" fmla="*/ 338 h 682"/>
                  <a:gd name="T58" fmla="*/ 458 w 482"/>
                  <a:gd name="T59" fmla="*/ 292 h 682"/>
                  <a:gd name="T60" fmla="*/ 464 w 482"/>
                  <a:gd name="T61" fmla="*/ 242 h 682"/>
                  <a:gd name="T62" fmla="*/ 460 w 482"/>
                  <a:gd name="T63" fmla="*/ 196 h 682"/>
                  <a:gd name="T64" fmla="*/ 436 w 482"/>
                  <a:gd name="T65" fmla="*/ 136 h 682"/>
                  <a:gd name="T66" fmla="*/ 398 w 482"/>
                  <a:gd name="T67" fmla="*/ 84 h 682"/>
                  <a:gd name="T68" fmla="*/ 348 w 482"/>
                  <a:gd name="T69" fmla="*/ 46 h 682"/>
                  <a:gd name="T70" fmla="*/ 286 w 482"/>
                  <a:gd name="T71" fmla="*/ 24 h 682"/>
                  <a:gd name="T72" fmla="*/ 240 w 482"/>
                  <a:gd name="T73" fmla="*/ 18 h 682"/>
                  <a:gd name="T74" fmla="*/ 174 w 482"/>
                  <a:gd name="T75" fmla="*/ 28 h 682"/>
                  <a:gd name="T76" fmla="*/ 116 w 482"/>
                  <a:gd name="T77" fmla="*/ 56 h 682"/>
                  <a:gd name="T78" fmla="*/ 70 w 482"/>
                  <a:gd name="T79" fmla="*/ 100 h 682"/>
                  <a:gd name="T80" fmla="*/ 36 w 482"/>
                  <a:gd name="T81" fmla="*/ 156 h 682"/>
                  <a:gd name="T82" fmla="*/ 20 w 482"/>
                  <a:gd name="T83" fmla="*/ 218 h 682"/>
                  <a:gd name="T84" fmla="*/ 18 w 482"/>
                  <a:gd name="T85" fmla="*/ 258 h 682"/>
                  <a:gd name="T86" fmla="*/ 28 w 482"/>
                  <a:gd name="T87" fmla="*/ 308 h 682"/>
                  <a:gd name="T88" fmla="*/ 56 w 482"/>
                  <a:gd name="T89" fmla="*/ 366 h 682"/>
                  <a:gd name="T90" fmla="*/ 100 w 482"/>
                  <a:gd name="T91" fmla="*/ 414 h 682"/>
                  <a:gd name="T92" fmla="*/ 142 w 482"/>
                  <a:gd name="T93" fmla="*/ 442 h 682"/>
                  <a:gd name="T94" fmla="*/ 162 w 482"/>
                  <a:gd name="T95" fmla="*/ 664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682">
                    <a:moveTo>
                      <a:pt x="334" y="682"/>
                    </a:moveTo>
                    <a:lnTo>
                      <a:pt x="144" y="682"/>
                    </a:lnTo>
                    <a:lnTo>
                      <a:pt x="144" y="462"/>
                    </a:lnTo>
                    <a:lnTo>
                      <a:pt x="144" y="462"/>
                    </a:lnTo>
                    <a:lnTo>
                      <a:pt x="128" y="454"/>
                    </a:lnTo>
                    <a:lnTo>
                      <a:pt x="114" y="446"/>
                    </a:lnTo>
                    <a:lnTo>
                      <a:pt x="98" y="436"/>
                    </a:lnTo>
                    <a:lnTo>
                      <a:pt x="86" y="426"/>
                    </a:lnTo>
                    <a:lnTo>
                      <a:pt x="72" y="414"/>
                    </a:lnTo>
                    <a:lnTo>
                      <a:pt x="60" y="402"/>
                    </a:lnTo>
                    <a:lnTo>
                      <a:pt x="50" y="388"/>
                    </a:lnTo>
                    <a:lnTo>
                      <a:pt x="40" y="374"/>
                    </a:lnTo>
                    <a:lnTo>
                      <a:pt x="30" y="360"/>
                    </a:lnTo>
                    <a:lnTo>
                      <a:pt x="22" y="344"/>
                    </a:lnTo>
                    <a:lnTo>
                      <a:pt x="16" y="328"/>
                    </a:lnTo>
                    <a:lnTo>
                      <a:pt x="10" y="312"/>
                    </a:lnTo>
                    <a:lnTo>
                      <a:pt x="6" y="294"/>
                    </a:lnTo>
                    <a:lnTo>
                      <a:pt x="2" y="278"/>
                    </a:lnTo>
                    <a:lnTo>
                      <a:pt x="0" y="260"/>
                    </a:lnTo>
                    <a:lnTo>
                      <a:pt x="0" y="242"/>
                    </a:lnTo>
                    <a:lnTo>
                      <a:pt x="0" y="242"/>
                    </a:lnTo>
                    <a:lnTo>
                      <a:pt x="2" y="218"/>
                    </a:lnTo>
                    <a:lnTo>
                      <a:pt x="4" y="194"/>
                    </a:lnTo>
                    <a:lnTo>
                      <a:pt x="10" y="170"/>
                    </a:lnTo>
                    <a:lnTo>
                      <a:pt x="20" y="148"/>
                    </a:lnTo>
                    <a:lnTo>
                      <a:pt x="30" y="126"/>
                    </a:lnTo>
                    <a:lnTo>
                      <a:pt x="42" y="108"/>
                    </a:lnTo>
                    <a:lnTo>
                      <a:pt x="56" y="88"/>
                    </a:lnTo>
                    <a:lnTo>
                      <a:pt x="70" y="72"/>
                    </a:lnTo>
                    <a:lnTo>
                      <a:pt x="88" y="56"/>
                    </a:lnTo>
                    <a:lnTo>
                      <a:pt x="106" y="42"/>
                    </a:lnTo>
                    <a:lnTo>
                      <a:pt x="126" y="30"/>
                    </a:lnTo>
                    <a:lnTo>
                      <a:pt x="148" y="20"/>
                    </a:lnTo>
                    <a:lnTo>
                      <a:pt x="170" y="12"/>
                    </a:lnTo>
                    <a:lnTo>
                      <a:pt x="192" y="6"/>
                    </a:lnTo>
                    <a:lnTo>
                      <a:pt x="216" y="2"/>
                    </a:lnTo>
                    <a:lnTo>
                      <a:pt x="240" y="0"/>
                    </a:lnTo>
                    <a:lnTo>
                      <a:pt x="240" y="0"/>
                    </a:lnTo>
                    <a:lnTo>
                      <a:pt x="266" y="2"/>
                    </a:lnTo>
                    <a:lnTo>
                      <a:pt x="290" y="6"/>
                    </a:lnTo>
                    <a:lnTo>
                      <a:pt x="312" y="12"/>
                    </a:lnTo>
                    <a:lnTo>
                      <a:pt x="334" y="20"/>
                    </a:lnTo>
                    <a:lnTo>
                      <a:pt x="356" y="30"/>
                    </a:lnTo>
                    <a:lnTo>
                      <a:pt x="376" y="42"/>
                    </a:lnTo>
                    <a:lnTo>
                      <a:pt x="394" y="56"/>
                    </a:lnTo>
                    <a:lnTo>
                      <a:pt x="412" y="72"/>
                    </a:lnTo>
                    <a:lnTo>
                      <a:pt x="426" y="88"/>
                    </a:lnTo>
                    <a:lnTo>
                      <a:pt x="440" y="108"/>
                    </a:lnTo>
                    <a:lnTo>
                      <a:pt x="452" y="126"/>
                    </a:lnTo>
                    <a:lnTo>
                      <a:pt x="462" y="148"/>
                    </a:lnTo>
                    <a:lnTo>
                      <a:pt x="470" y="170"/>
                    </a:lnTo>
                    <a:lnTo>
                      <a:pt x="476" y="194"/>
                    </a:lnTo>
                    <a:lnTo>
                      <a:pt x="480" y="218"/>
                    </a:lnTo>
                    <a:lnTo>
                      <a:pt x="482" y="242"/>
                    </a:lnTo>
                    <a:lnTo>
                      <a:pt x="482" y="242"/>
                    </a:lnTo>
                    <a:lnTo>
                      <a:pt x="482" y="260"/>
                    </a:lnTo>
                    <a:lnTo>
                      <a:pt x="480" y="278"/>
                    </a:lnTo>
                    <a:lnTo>
                      <a:pt x="476" y="296"/>
                    </a:lnTo>
                    <a:lnTo>
                      <a:pt x="472" y="312"/>
                    </a:lnTo>
                    <a:lnTo>
                      <a:pt x="466" y="328"/>
                    </a:lnTo>
                    <a:lnTo>
                      <a:pt x="458" y="344"/>
                    </a:lnTo>
                    <a:lnTo>
                      <a:pt x="450" y="360"/>
                    </a:lnTo>
                    <a:lnTo>
                      <a:pt x="442" y="374"/>
                    </a:lnTo>
                    <a:lnTo>
                      <a:pt x="432" y="390"/>
                    </a:lnTo>
                    <a:lnTo>
                      <a:pt x="420" y="402"/>
                    </a:lnTo>
                    <a:lnTo>
                      <a:pt x="408" y="414"/>
                    </a:lnTo>
                    <a:lnTo>
                      <a:pt x="396" y="426"/>
                    </a:lnTo>
                    <a:lnTo>
                      <a:pt x="382" y="438"/>
                    </a:lnTo>
                    <a:lnTo>
                      <a:pt x="366" y="448"/>
                    </a:lnTo>
                    <a:lnTo>
                      <a:pt x="352" y="456"/>
                    </a:lnTo>
                    <a:lnTo>
                      <a:pt x="334" y="464"/>
                    </a:lnTo>
                    <a:lnTo>
                      <a:pt x="334" y="682"/>
                    </a:lnTo>
                    <a:close/>
                    <a:moveTo>
                      <a:pt x="162" y="664"/>
                    </a:moveTo>
                    <a:lnTo>
                      <a:pt x="316" y="664"/>
                    </a:lnTo>
                    <a:lnTo>
                      <a:pt x="316" y="452"/>
                    </a:lnTo>
                    <a:lnTo>
                      <a:pt x="322" y="450"/>
                    </a:lnTo>
                    <a:lnTo>
                      <a:pt x="322" y="450"/>
                    </a:lnTo>
                    <a:lnTo>
                      <a:pt x="338" y="442"/>
                    </a:lnTo>
                    <a:lnTo>
                      <a:pt x="354" y="434"/>
                    </a:lnTo>
                    <a:lnTo>
                      <a:pt x="368" y="426"/>
                    </a:lnTo>
                    <a:lnTo>
                      <a:pt x="380" y="416"/>
                    </a:lnTo>
                    <a:lnTo>
                      <a:pt x="394" y="404"/>
                    </a:lnTo>
                    <a:lnTo>
                      <a:pt x="404" y="392"/>
                    </a:lnTo>
                    <a:lnTo>
                      <a:pt x="416" y="380"/>
                    </a:lnTo>
                    <a:lnTo>
                      <a:pt x="426" y="368"/>
                    </a:lnTo>
                    <a:lnTo>
                      <a:pt x="434" y="354"/>
                    </a:lnTo>
                    <a:lnTo>
                      <a:pt x="442" y="338"/>
                    </a:lnTo>
                    <a:lnTo>
                      <a:pt x="448" y="324"/>
                    </a:lnTo>
                    <a:lnTo>
                      <a:pt x="454" y="308"/>
                    </a:lnTo>
                    <a:lnTo>
                      <a:pt x="458" y="292"/>
                    </a:lnTo>
                    <a:lnTo>
                      <a:pt x="462" y="276"/>
                    </a:lnTo>
                    <a:lnTo>
                      <a:pt x="464" y="258"/>
                    </a:lnTo>
                    <a:lnTo>
                      <a:pt x="464" y="242"/>
                    </a:lnTo>
                    <a:lnTo>
                      <a:pt x="464" y="242"/>
                    </a:lnTo>
                    <a:lnTo>
                      <a:pt x="462" y="218"/>
                    </a:lnTo>
                    <a:lnTo>
                      <a:pt x="460" y="196"/>
                    </a:lnTo>
                    <a:lnTo>
                      <a:pt x="454" y="176"/>
                    </a:lnTo>
                    <a:lnTo>
                      <a:pt x="446" y="156"/>
                    </a:lnTo>
                    <a:lnTo>
                      <a:pt x="436" y="136"/>
                    </a:lnTo>
                    <a:lnTo>
                      <a:pt x="426" y="118"/>
                    </a:lnTo>
                    <a:lnTo>
                      <a:pt x="412" y="100"/>
                    </a:lnTo>
                    <a:lnTo>
                      <a:pt x="398" y="84"/>
                    </a:lnTo>
                    <a:lnTo>
                      <a:pt x="382" y="70"/>
                    </a:lnTo>
                    <a:lnTo>
                      <a:pt x="366" y="56"/>
                    </a:lnTo>
                    <a:lnTo>
                      <a:pt x="348" y="46"/>
                    </a:lnTo>
                    <a:lnTo>
                      <a:pt x="328" y="36"/>
                    </a:lnTo>
                    <a:lnTo>
                      <a:pt x="308" y="28"/>
                    </a:lnTo>
                    <a:lnTo>
                      <a:pt x="286" y="24"/>
                    </a:lnTo>
                    <a:lnTo>
                      <a:pt x="264" y="20"/>
                    </a:lnTo>
                    <a:lnTo>
                      <a:pt x="240" y="18"/>
                    </a:lnTo>
                    <a:lnTo>
                      <a:pt x="240" y="18"/>
                    </a:lnTo>
                    <a:lnTo>
                      <a:pt x="218" y="20"/>
                    </a:lnTo>
                    <a:lnTo>
                      <a:pt x="196" y="24"/>
                    </a:lnTo>
                    <a:lnTo>
                      <a:pt x="174" y="28"/>
                    </a:lnTo>
                    <a:lnTo>
                      <a:pt x="154" y="36"/>
                    </a:lnTo>
                    <a:lnTo>
                      <a:pt x="134" y="46"/>
                    </a:lnTo>
                    <a:lnTo>
                      <a:pt x="116" y="56"/>
                    </a:lnTo>
                    <a:lnTo>
                      <a:pt x="100" y="70"/>
                    </a:lnTo>
                    <a:lnTo>
                      <a:pt x="84" y="84"/>
                    </a:lnTo>
                    <a:lnTo>
                      <a:pt x="70" y="100"/>
                    </a:lnTo>
                    <a:lnTo>
                      <a:pt x="56" y="118"/>
                    </a:lnTo>
                    <a:lnTo>
                      <a:pt x="46" y="136"/>
                    </a:lnTo>
                    <a:lnTo>
                      <a:pt x="36" y="156"/>
                    </a:lnTo>
                    <a:lnTo>
                      <a:pt x="28" y="176"/>
                    </a:lnTo>
                    <a:lnTo>
                      <a:pt x="22" y="196"/>
                    </a:lnTo>
                    <a:lnTo>
                      <a:pt x="20" y="218"/>
                    </a:lnTo>
                    <a:lnTo>
                      <a:pt x="18" y="242"/>
                    </a:lnTo>
                    <a:lnTo>
                      <a:pt x="18" y="242"/>
                    </a:lnTo>
                    <a:lnTo>
                      <a:pt x="18" y="258"/>
                    </a:lnTo>
                    <a:lnTo>
                      <a:pt x="20" y="276"/>
                    </a:lnTo>
                    <a:lnTo>
                      <a:pt x="24" y="292"/>
                    </a:lnTo>
                    <a:lnTo>
                      <a:pt x="28" y="308"/>
                    </a:lnTo>
                    <a:lnTo>
                      <a:pt x="34" y="324"/>
                    </a:lnTo>
                    <a:lnTo>
                      <a:pt x="40" y="338"/>
                    </a:lnTo>
                    <a:lnTo>
                      <a:pt x="56" y="366"/>
                    </a:lnTo>
                    <a:lnTo>
                      <a:pt x="76" y="392"/>
                    </a:lnTo>
                    <a:lnTo>
                      <a:pt x="88" y="404"/>
                    </a:lnTo>
                    <a:lnTo>
                      <a:pt x="100" y="414"/>
                    </a:lnTo>
                    <a:lnTo>
                      <a:pt x="114" y="424"/>
                    </a:lnTo>
                    <a:lnTo>
                      <a:pt x="128" y="434"/>
                    </a:lnTo>
                    <a:lnTo>
                      <a:pt x="142" y="442"/>
                    </a:lnTo>
                    <a:lnTo>
                      <a:pt x="158" y="448"/>
                    </a:lnTo>
                    <a:lnTo>
                      <a:pt x="162" y="450"/>
                    </a:lnTo>
                    <a:lnTo>
                      <a:pt x="162" y="664"/>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29" name="Freeform 53">
                <a:extLst>
                  <a:ext uri="{FF2B5EF4-FFF2-40B4-BE49-F238E27FC236}">
                    <a16:creationId xmlns:a16="http://schemas.microsoft.com/office/drawing/2014/main" id="{45FD6B08-3733-4F7C-B904-7CC825407681}"/>
                  </a:ext>
                </a:extLst>
              </p:cNvPr>
              <p:cNvSpPr>
                <a:spLocks noEditPoints="1"/>
              </p:cNvSpPr>
              <p:nvPr/>
            </p:nvSpPr>
            <p:spPr bwMode="auto">
              <a:xfrm>
                <a:off x="5595938" y="2487613"/>
                <a:ext cx="161925" cy="98425"/>
              </a:xfrm>
              <a:custGeom>
                <a:avLst/>
                <a:gdLst>
                  <a:gd name="T0" fmla="*/ 76 w 102"/>
                  <a:gd name="T1" fmla="*/ 62 h 62"/>
                  <a:gd name="T2" fmla="*/ 26 w 102"/>
                  <a:gd name="T3" fmla="*/ 62 h 62"/>
                  <a:gd name="T4" fmla="*/ 0 w 102"/>
                  <a:gd name="T5" fmla="*/ 0 h 62"/>
                  <a:gd name="T6" fmla="*/ 102 w 102"/>
                  <a:gd name="T7" fmla="*/ 0 h 62"/>
                  <a:gd name="T8" fmla="*/ 76 w 102"/>
                  <a:gd name="T9" fmla="*/ 62 h 62"/>
                  <a:gd name="T10" fmla="*/ 38 w 102"/>
                  <a:gd name="T11" fmla="*/ 44 h 62"/>
                  <a:gd name="T12" fmla="*/ 64 w 102"/>
                  <a:gd name="T13" fmla="*/ 44 h 62"/>
                  <a:gd name="T14" fmla="*/ 74 w 102"/>
                  <a:gd name="T15" fmla="*/ 18 h 62"/>
                  <a:gd name="T16" fmla="*/ 28 w 102"/>
                  <a:gd name="T17" fmla="*/ 18 h 62"/>
                  <a:gd name="T18" fmla="*/ 38 w 102"/>
                  <a:gd name="T19" fmla="*/ 4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62">
                    <a:moveTo>
                      <a:pt x="76" y="62"/>
                    </a:moveTo>
                    <a:lnTo>
                      <a:pt x="26" y="62"/>
                    </a:lnTo>
                    <a:lnTo>
                      <a:pt x="0" y="0"/>
                    </a:lnTo>
                    <a:lnTo>
                      <a:pt x="102" y="0"/>
                    </a:lnTo>
                    <a:lnTo>
                      <a:pt x="76" y="62"/>
                    </a:lnTo>
                    <a:close/>
                    <a:moveTo>
                      <a:pt x="38" y="44"/>
                    </a:moveTo>
                    <a:lnTo>
                      <a:pt x="64" y="44"/>
                    </a:lnTo>
                    <a:lnTo>
                      <a:pt x="74" y="18"/>
                    </a:lnTo>
                    <a:lnTo>
                      <a:pt x="28" y="18"/>
                    </a:lnTo>
                    <a:lnTo>
                      <a:pt x="38" y="44"/>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0" name="Rectangle 54">
                <a:extLst>
                  <a:ext uri="{FF2B5EF4-FFF2-40B4-BE49-F238E27FC236}">
                    <a16:creationId xmlns:a16="http://schemas.microsoft.com/office/drawing/2014/main" id="{8ABD4CBF-E5B1-446D-BA16-0768DD0F831F}"/>
                  </a:ext>
                </a:extLst>
              </p:cNvPr>
              <p:cNvSpPr>
                <a:spLocks noChangeArrowheads="1"/>
              </p:cNvSpPr>
              <p:nvPr/>
            </p:nvSpPr>
            <p:spPr bwMode="auto">
              <a:xfrm>
                <a:off x="5462588" y="226218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1" name="Rectangle 55">
                <a:extLst>
                  <a:ext uri="{FF2B5EF4-FFF2-40B4-BE49-F238E27FC236}">
                    <a16:creationId xmlns:a16="http://schemas.microsoft.com/office/drawing/2014/main" id="{744FFDD5-30E9-48C9-A1EB-FBA2790A3888}"/>
                  </a:ext>
                </a:extLst>
              </p:cNvPr>
              <p:cNvSpPr>
                <a:spLocks noChangeArrowheads="1"/>
              </p:cNvSpPr>
              <p:nvPr/>
            </p:nvSpPr>
            <p:spPr bwMode="auto">
              <a:xfrm>
                <a:off x="5462588" y="233203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2" name="Rectangle 56">
                <a:extLst>
                  <a:ext uri="{FF2B5EF4-FFF2-40B4-BE49-F238E27FC236}">
                    <a16:creationId xmlns:a16="http://schemas.microsoft.com/office/drawing/2014/main" id="{86D17640-4F42-4180-B616-99C88E6953A4}"/>
                  </a:ext>
                </a:extLst>
              </p:cNvPr>
              <p:cNvSpPr>
                <a:spLocks noChangeArrowheads="1"/>
              </p:cNvSpPr>
              <p:nvPr/>
            </p:nvSpPr>
            <p:spPr bwMode="auto">
              <a:xfrm>
                <a:off x="5462588" y="240188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3" name="Rectangle 57">
                <a:extLst>
                  <a:ext uri="{FF2B5EF4-FFF2-40B4-BE49-F238E27FC236}">
                    <a16:creationId xmlns:a16="http://schemas.microsoft.com/office/drawing/2014/main" id="{F862A3DB-F75E-4AAF-B44A-768CB74CA75C}"/>
                  </a:ext>
                </a:extLst>
              </p:cNvPr>
              <p:cNvSpPr>
                <a:spLocks noChangeArrowheads="1"/>
              </p:cNvSpPr>
              <p:nvPr/>
            </p:nvSpPr>
            <p:spPr bwMode="auto">
              <a:xfrm>
                <a:off x="5434013" y="141763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4" name="Rectangle 58">
                <a:extLst>
                  <a:ext uri="{FF2B5EF4-FFF2-40B4-BE49-F238E27FC236}">
                    <a16:creationId xmlns:a16="http://schemas.microsoft.com/office/drawing/2014/main" id="{900169AD-B5AA-4435-AD90-94B2B19C00CE}"/>
                  </a:ext>
                </a:extLst>
              </p:cNvPr>
              <p:cNvSpPr>
                <a:spLocks noChangeArrowheads="1"/>
              </p:cNvSpPr>
              <p:nvPr/>
            </p:nvSpPr>
            <p:spPr bwMode="auto">
              <a:xfrm>
                <a:off x="5275263" y="15636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6" name="Rectangle 59">
                <a:extLst>
                  <a:ext uri="{FF2B5EF4-FFF2-40B4-BE49-F238E27FC236}">
                    <a16:creationId xmlns:a16="http://schemas.microsoft.com/office/drawing/2014/main" id="{C839B727-E2F2-438D-B567-9CC9D688D1F6}"/>
                  </a:ext>
                </a:extLst>
              </p:cNvPr>
              <p:cNvSpPr>
                <a:spLocks noChangeArrowheads="1"/>
              </p:cNvSpPr>
              <p:nvPr/>
            </p:nvSpPr>
            <p:spPr bwMode="auto">
              <a:xfrm>
                <a:off x="5662613" y="1354138"/>
                <a:ext cx="28575" cy="4762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7" name="Rectangle 60">
                <a:extLst>
                  <a:ext uri="{FF2B5EF4-FFF2-40B4-BE49-F238E27FC236}">
                    <a16:creationId xmlns:a16="http://schemas.microsoft.com/office/drawing/2014/main" id="{973136A0-B9D2-46A0-952E-0DCF7A04B3D2}"/>
                  </a:ext>
                </a:extLst>
              </p:cNvPr>
              <p:cNvSpPr>
                <a:spLocks noChangeArrowheads="1"/>
              </p:cNvSpPr>
              <p:nvPr/>
            </p:nvSpPr>
            <p:spPr bwMode="auto">
              <a:xfrm>
                <a:off x="5894388" y="141763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8" name="Rectangle 61">
                <a:extLst>
                  <a:ext uri="{FF2B5EF4-FFF2-40B4-BE49-F238E27FC236}">
                    <a16:creationId xmlns:a16="http://schemas.microsoft.com/office/drawing/2014/main" id="{FBCE2F16-9681-4BD8-873E-14F0FF59FFBA}"/>
                  </a:ext>
                </a:extLst>
              </p:cNvPr>
              <p:cNvSpPr>
                <a:spLocks noChangeArrowheads="1"/>
              </p:cNvSpPr>
              <p:nvPr/>
            </p:nvSpPr>
            <p:spPr bwMode="auto">
              <a:xfrm>
                <a:off x="6037263" y="15636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39" name="Rectangle 62">
                <a:extLst>
                  <a:ext uri="{FF2B5EF4-FFF2-40B4-BE49-F238E27FC236}">
                    <a16:creationId xmlns:a16="http://schemas.microsoft.com/office/drawing/2014/main" id="{E21BF9D4-6D9A-4F10-9DAB-0A527C789F3D}"/>
                  </a:ext>
                </a:extLst>
              </p:cNvPr>
              <p:cNvSpPr>
                <a:spLocks noChangeArrowheads="1"/>
              </p:cNvSpPr>
              <p:nvPr/>
            </p:nvSpPr>
            <p:spPr bwMode="auto">
              <a:xfrm>
                <a:off x="5275263" y="20208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0" name="Rectangle 63">
                <a:extLst>
                  <a:ext uri="{FF2B5EF4-FFF2-40B4-BE49-F238E27FC236}">
                    <a16:creationId xmlns:a16="http://schemas.microsoft.com/office/drawing/2014/main" id="{27702451-718C-4E64-AAE9-B4835F1DE1B3}"/>
                  </a:ext>
                </a:extLst>
              </p:cNvPr>
              <p:cNvSpPr>
                <a:spLocks noChangeArrowheads="1"/>
              </p:cNvSpPr>
              <p:nvPr/>
            </p:nvSpPr>
            <p:spPr bwMode="auto">
              <a:xfrm>
                <a:off x="6037263" y="20208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1" name="Rectangle 64">
                <a:extLst>
                  <a:ext uri="{FF2B5EF4-FFF2-40B4-BE49-F238E27FC236}">
                    <a16:creationId xmlns:a16="http://schemas.microsoft.com/office/drawing/2014/main" id="{BE1393E4-47A0-40F7-BC3F-EBE30A262938}"/>
                  </a:ext>
                </a:extLst>
              </p:cNvPr>
              <p:cNvSpPr>
                <a:spLocks noChangeArrowheads="1"/>
              </p:cNvSpPr>
              <p:nvPr/>
            </p:nvSpPr>
            <p:spPr bwMode="auto">
              <a:xfrm>
                <a:off x="6100763" y="1782763"/>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2" name="Rectangle 65">
                <a:extLst>
                  <a:ext uri="{FF2B5EF4-FFF2-40B4-BE49-F238E27FC236}">
                    <a16:creationId xmlns:a16="http://schemas.microsoft.com/office/drawing/2014/main" id="{AE8A04C3-AB36-4962-B5B2-115B82A0EBF6}"/>
                  </a:ext>
                </a:extLst>
              </p:cNvPr>
              <p:cNvSpPr>
                <a:spLocks noChangeArrowheads="1"/>
              </p:cNvSpPr>
              <p:nvPr/>
            </p:nvSpPr>
            <p:spPr bwMode="auto">
              <a:xfrm>
                <a:off x="5227638" y="1782763"/>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3" name="Freeform 66">
                <a:extLst>
                  <a:ext uri="{FF2B5EF4-FFF2-40B4-BE49-F238E27FC236}">
                    <a16:creationId xmlns:a16="http://schemas.microsoft.com/office/drawing/2014/main" id="{30B3FA60-4DD2-446C-A385-84804688D1FE}"/>
                  </a:ext>
                </a:extLst>
              </p:cNvPr>
              <p:cNvSpPr>
                <a:spLocks/>
              </p:cNvSpPr>
              <p:nvPr/>
            </p:nvSpPr>
            <p:spPr bwMode="auto">
              <a:xfrm>
                <a:off x="5395913" y="1531938"/>
                <a:ext cx="561975" cy="758825"/>
              </a:xfrm>
              <a:custGeom>
                <a:avLst/>
                <a:gdLst>
                  <a:gd name="T0" fmla="*/ 204 w 354"/>
                  <a:gd name="T1" fmla="*/ 342 h 478"/>
                  <a:gd name="T2" fmla="*/ 212 w 354"/>
                  <a:gd name="T3" fmla="*/ 332 h 478"/>
                  <a:gd name="T4" fmla="*/ 238 w 354"/>
                  <a:gd name="T5" fmla="*/ 324 h 478"/>
                  <a:gd name="T6" fmla="*/ 302 w 354"/>
                  <a:gd name="T7" fmla="*/ 276 h 478"/>
                  <a:gd name="T8" fmla="*/ 334 w 354"/>
                  <a:gd name="T9" fmla="*/ 204 h 478"/>
                  <a:gd name="T10" fmla="*/ 336 w 354"/>
                  <a:gd name="T11" fmla="*/ 176 h 478"/>
                  <a:gd name="T12" fmla="*/ 330 w 354"/>
                  <a:gd name="T13" fmla="*/ 130 h 478"/>
                  <a:gd name="T14" fmla="*/ 310 w 354"/>
                  <a:gd name="T15" fmla="*/ 88 h 478"/>
                  <a:gd name="T16" fmla="*/ 278 w 354"/>
                  <a:gd name="T17" fmla="*/ 54 h 478"/>
                  <a:gd name="T18" fmla="*/ 240 w 354"/>
                  <a:gd name="T19" fmla="*/ 30 h 478"/>
                  <a:gd name="T20" fmla="*/ 194 w 354"/>
                  <a:gd name="T21" fmla="*/ 18 h 478"/>
                  <a:gd name="T22" fmla="*/ 160 w 354"/>
                  <a:gd name="T23" fmla="*/ 18 h 478"/>
                  <a:gd name="T24" fmla="*/ 114 w 354"/>
                  <a:gd name="T25" fmla="*/ 30 h 478"/>
                  <a:gd name="T26" fmla="*/ 76 w 354"/>
                  <a:gd name="T27" fmla="*/ 54 h 478"/>
                  <a:gd name="T28" fmla="*/ 44 w 354"/>
                  <a:gd name="T29" fmla="*/ 88 h 478"/>
                  <a:gd name="T30" fmla="*/ 24 w 354"/>
                  <a:gd name="T31" fmla="*/ 130 h 478"/>
                  <a:gd name="T32" fmla="*/ 18 w 354"/>
                  <a:gd name="T33" fmla="*/ 176 h 478"/>
                  <a:gd name="T34" fmla="*/ 20 w 354"/>
                  <a:gd name="T35" fmla="*/ 204 h 478"/>
                  <a:gd name="T36" fmla="*/ 52 w 354"/>
                  <a:gd name="T37" fmla="*/ 276 h 478"/>
                  <a:gd name="T38" fmla="*/ 116 w 354"/>
                  <a:gd name="T39" fmla="*/ 324 h 478"/>
                  <a:gd name="T40" fmla="*/ 142 w 354"/>
                  <a:gd name="T41" fmla="*/ 332 h 478"/>
                  <a:gd name="T42" fmla="*/ 150 w 354"/>
                  <a:gd name="T43" fmla="*/ 478 h 478"/>
                  <a:gd name="T44" fmla="*/ 132 w 354"/>
                  <a:gd name="T45" fmla="*/ 348 h 478"/>
                  <a:gd name="T46" fmla="*/ 90 w 354"/>
                  <a:gd name="T47" fmla="*/ 332 h 478"/>
                  <a:gd name="T48" fmla="*/ 36 w 354"/>
                  <a:gd name="T49" fmla="*/ 286 h 478"/>
                  <a:gd name="T50" fmla="*/ 4 w 354"/>
                  <a:gd name="T51" fmla="*/ 220 h 478"/>
                  <a:gd name="T52" fmla="*/ 0 w 354"/>
                  <a:gd name="T53" fmla="*/ 176 h 478"/>
                  <a:gd name="T54" fmla="*/ 2 w 354"/>
                  <a:gd name="T55" fmla="*/ 142 h 478"/>
                  <a:gd name="T56" fmla="*/ 20 w 354"/>
                  <a:gd name="T57" fmla="*/ 92 h 478"/>
                  <a:gd name="T58" fmla="*/ 52 w 354"/>
                  <a:gd name="T59" fmla="*/ 52 h 478"/>
                  <a:gd name="T60" fmla="*/ 92 w 354"/>
                  <a:gd name="T61" fmla="*/ 20 h 478"/>
                  <a:gd name="T62" fmla="*/ 142 w 354"/>
                  <a:gd name="T63" fmla="*/ 2 h 478"/>
                  <a:gd name="T64" fmla="*/ 176 w 354"/>
                  <a:gd name="T65" fmla="*/ 0 h 478"/>
                  <a:gd name="T66" fmla="*/ 230 w 354"/>
                  <a:gd name="T67" fmla="*/ 8 h 478"/>
                  <a:gd name="T68" fmla="*/ 276 w 354"/>
                  <a:gd name="T69" fmla="*/ 30 h 478"/>
                  <a:gd name="T70" fmla="*/ 314 w 354"/>
                  <a:gd name="T71" fmla="*/ 64 h 478"/>
                  <a:gd name="T72" fmla="*/ 340 w 354"/>
                  <a:gd name="T73" fmla="*/ 108 h 478"/>
                  <a:gd name="T74" fmla="*/ 354 w 354"/>
                  <a:gd name="T75" fmla="*/ 158 h 478"/>
                  <a:gd name="T76" fmla="*/ 354 w 354"/>
                  <a:gd name="T77" fmla="*/ 192 h 478"/>
                  <a:gd name="T78" fmla="*/ 344 w 354"/>
                  <a:gd name="T79" fmla="*/ 234 h 478"/>
                  <a:gd name="T80" fmla="*/ 298 w 354"/>
                  <a:gd name="T81" fmla="*/ 306 h 478"/>
                  <a:gd name="T82" fmla="*/ 250 w 354"/>
                  <a:gd name="T83" fmla="*/ 338 h 478"/>
                  <a:gd name="T84" fmla="*/ 222 w 354"/>
                  <a:gd name="T85" fmla="*/ 478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4" h="478">
                    <a:moveTo>
                      <a:pt x="222" y="478"/>
                    </a:moveTo>
                    <a:lnTo>
                      <a:pt x="204" y="478"/>
                    </a:lnTo>
                    <a:lnTo>
                      <a:pt x="204" y="342"/>
                    </a:lnTo>
                    <a:lnTo>
                      <a:pt x="204" y="342"/>
                    </a:lnTo>
                    <a:lnTo>
                      <a:pt x="206" y="336"/>
                    </a:lnTo>
                    <a:lnTo>
                      <a:pt x="212" y="332"/>
                    </a:lnTo>
                    <a:lnTo>
                      <a:pt x="212" y="332"/>
                    </a:lnTo>
                    <a:lnTo>
                      <a:pt x="224" y="330"/>
                    </a:lnTo>
                    <a:lnTo>
                      <a:pt x="238" y="324"/>
                    </a:lnTo>
                    <a:lnTo>
                      <a:pt x="262" y="312"/>
                    </a:lnTo>
                    <a:lnTo>
                      <a:pt x="282" y="296"/>
                    </a:lnTo>
                    <a:lnTo>
                      <a:pt x="302" y="276"/>
                    </a:lnTo>
                    <a:lnTo>
                      <a:pt x="316" y="254"/>
                    </a:lnTo>
                    <a:lnTo>
                      <a:pt x="328" y="230"/>
                    </a:lnTo>
                    <a:lnTo>
                      <a:pt x="334" y="204"/>
                    </a:lnTo>
                    <a:lnTo>
                      <a:pt x="336" y="190"/>
                    </a:lnTo>
                    <a:lnTo>
                      <a:pt x="336" y="176"/>
                    </a:lnTo>
                    <a:lnTo>
                      <a:pt x="336" y="176"/>
                    </a:lnTo>
                    <a:lnTo>
                      <a:pt x="336" y="160"/>
                    </a:lnTo>
                    <a:lnTo>
                      <a:pt x="334" y="144"/>
                    </a:lnTo>
                    <a:lnTo>
                      <a:pt x="330" y="130"/>
                    </a:lnTo>
                    <a:lnTo>
                      <a:pt x="324" y="114"/>
                    </a:lnTo>
                    <a:lnTo>
                      <a:pt x="318" y="100"/>
                    </a:lnTo>
                    <a:lnTo>
                      <a:pt x="310" y="88"/>
                    </a:lnTo>
                    <a:lnTo>
                      <a:pt x="300" y="76"/>
                    </a:lnTo>
                    <a:lnTo>
                      <a:pt x="290" y="64"/>
                    </a:lnTo>
                    <a:lnTo>
                      <a:pt x="278" y="54"/>
                    </a:lnTo>
                    <a:lnTo>
                      <a:pt x="266" y="44"/>
                    </a:lnTo>
                    <a:lnTo>
                      <a:pt x="254" y="36"/>
                    </a:lnTo>
                    <a:lnTo>
                      <a:pt x="240" y="30"/>
                    </a:lnTo>
                    <a:lnTo>
                      <a:pt x="224" y="24"/>
                    </a:lnTo>
                    <a:lnTo>
                      <a:pt x="210" y="20"/>
                    </a:lnTo>
                    <a:lnTo>
                      <a:pt x="194" y="18"/>
                    </a:lnTo>
                    <a:lnTo>
                      <a:pt x="176" y="18"/>
                    </a:lnTo>
                    <a:lnTo>
                      <a:pt x="176" y="18"/>
                    </a:lnTo>
                    <a:lnTo>
                      <a:pt x="160" y="18"/>
                    </a:lnTo>
                    <a:lnTo>
                      <a:pt x="144" y="20"/>
                    </a:lnTo>
                    <a:lnTo>
                      <a:pt x="130" y="24"/>
                    </a:lnTo>
                    <a:lnTo>
                      <a:pt x="114" y="30"/>
                    </a:lnTo>
                    <a:lnTo>
                      <a:pt x="100" y="36"/>
                    </a:lnTo>
                    <a:lnTo>
                      <a:pt x="88" y="44"/>
                    </a:lnTo>
                    <a:lnTo>
                      <a:pt x="76" y="54"/>
                    </a:lnTo>
                    <a:lnTo>
                      <a:pt x="64" y="64"/>
                    </a:lnTo>
                    <a:lnTo>
                      <a:pt x="54" y="76"/>
                    </a:lnTo>
                    <a:lnTo>
                      <a:pt x="44" y="88"/>
                    </a:lnTo>
                    <a:lnTo>
                      <a:pt x="36" y="100"/>
                    </a:lnTo>
                    <a:lnTo>
                      <a:pt x="30" y="114"/>
                    </a:lnTo>
                    <a:lnTo>
                      <a:pt x="24" y="130"/>
                    </a:lnTo>
                    <a:lnTo>
                      <a:pt x="20" y="144"/>
                    </a:lnTo>
                    <a:lnTo>
                      <a:pt x="18" y="160"/>
                    </a:lnTo>
                    <a:lnTo>
                      <a:pt x="18" y="176"/>
                    </a:lnTo>
                    <a:lnTo>
                      <a:pt x="18" y="176"/>
                    </a:lnTo>
                    <a:lnTo>
                      <a:pt x="18" y="190"/>
                    </a:lnTo>
                    <a:lnTo>
                      <a:pt x="20" y="204"/>
                    </a:lnTo>
                    <a:lnTo>
                      <a:pt x="26" y="230"/>
                    </a:lnTo>
                    <a:lnTo>
                      <a:pt x="38" y="254"/>
                    </a:lnTo>
                    <a:lnTo>
                      <a:pt x="52" y="276"/>
                    </a:lnTo>
                    <a:lnTo>
                      <a:pt x="72" y="296"/>
                    </a:lnTo>
                    <a:lnTo>
                      <a:pt x="92" y="312"/>
                    </a:lnTo>
                    <a:lnTo>
                      <a:pt x="116" y="324"/>
                    </a:lnTo>
                    <a:lnTo>
                      <a:pt x="130" y="330"/>
                    </a:lnTo>
                    <a:lnTo>
                      <a:pt x="142" y="332"/>
                    </a:lnTo>
                    <a:lnTo>
                      <a:pt x="142" y="332"/>
                    </a:lnTo>
                    <a:lnTo>
                      <a:pt x="148" y="336"/>
                    </a:lnTo>
                    <a:lnTo>
                      <a:pt x="150" y="342"/>
                    </a:lnTo>
                    <a:lnTo>
                      <a:pt x="150" y="478"/>
                    </a:lnTo>
                    <a:lnTo>
                      <a:pt x="132" y="478"/>
                    </a:lnTo>
                    <a:lnTo>
                      <a:pt x="132" y="348"/>
                    </a:lnTo>
                    <a:lnTo>
                      <a:pt x="132" y="348"/>
                    </a:lnTo>
                    <a:lnTo>
                      <a:pt x="118" y="344"/>
                    </a:lnTo>
                    <a:lnTo>
                      <a:pt x="104" y="338"/>
                    </a:lnTo>
                    <a:lnTo>
                      <a:pt x="90" y="332"/>
                    </a:lnTo>
                    <a:lnTo>
                      <a:pt x="78" y="324"/>
                    </a:lnTo>
                    <a:lnTo>
                      <a:pt x="56" y="306"/>
                    </a:lnTo>
                    <a:lnTo>
                      <a:pt x="36" y="286"/>
                    </a:lnTo>
                    <a:lnTo>
                      <a:pt x="20" y="262"/>
                    </a:lnTo>
                    <a:lnTo>
                      <a:pt x="10" y="234"/>
                    </a:lnTo>
                    <a:lnTo>
                      <a:pt x="4" y="220"/>
                    </a:lnTo>
                    <a:lnTo>
                      <a:pt x="2" y="206"/>
                    </a:lnTo>
                    <a:lnTo>
                      <a:pt x="0" y="192"/>
                    </a:lnTo>
                    <a:lnTo>
                      <a:pt x="0" y="176"/>
                    </a:lnTo>
                    <a:lnTo>
                      <a:pt x="0" y="176"/>
                    </a:lnTo>
                    <a:lnTo>
                      <a:pt x="0" y="158"/>
                    </a:lnTo>
                    <a:lnTo>
                      <a:pt x="2" y="142"/>
                    </a:lnTo>
                    <a:lnTo>
                      <a:pt x="8" y="124"/>
                    </a:lnTo>
                    <a:lnTo>
                      <a:pt x="14" y="108"/>
                    </a:lnTo>
                    <a:lnTo>
                      <a:pt x="20" y="92"/>
                    </a:lnTo>
                    <a:lnTo>
                      <a:pt x="30" y="78"/>
                    </a:lnTo>
                    <a:lnTo>
                      <a:pt x="40" y="64"/>
                    </a:lnTo>
                    <a:lnTo>
                      <a:pt x="52" y="52"/>
                    </a:lnTo>
                    <a:lnTo>
                      <a:pt x="64" y="40"/>
                    </a:lnTo>
                    <a:lnTo>
                      <a:pt x="78" y="30"/>
                    </a:lnTo>
                    <a:lnTo>
                      <a:pt x="92" y="20"/>
                    </a:lnTo>
                    <a:lnTo>
                      <a:pt x="108" y="14"/>
                    </a:lnTo>
                    <a:lnTo>
                      <a:pt x="124" y="8"/>
                    </a:lnTo>
                    <a:lnTo>
                      <a:pt x="142" y="2"/>
                    </a:lnTo>
                    <a:lnTo>
                      <a:pt x="158" y="0"/>
                    </a:lnTo>
                    <a:lnTo>
                      <a:pt x="176" y="0"/>
                    </a:lnTo>
                    <a:lnTo>
                      <a:pt x="176" y="0"/>
                    </a:lnTo>
                    <a:lnTo>
                      <a:pt x="196" y="0"/>
                    </a:lnTo>
                    <a:lnTo>
                      <a:pt x="212" y="2"/>
                    </a:lnTo>
                    <a:lnTo>
                      <a:pt x="230" y="8"/>
                    </a:lnTo>
                    <a:lnTo>
                      <a:pt x="246" y="14"/>
                    </a:lnTo>
                    <a:lnTo>
                      <a:pt x="262" y="20"/>
                    </a:lnTo>
                    <a:lnTo>
                      <a:pt x="276" y="30"/>
                    </a:lnTo>
                    <a:lnTo>
                      <a:pt x="290" y="40"/>
                    </a:lnTo>
                    <a:lnTo>
                      <a:pt x="302" y="52"/>
                    </a:lnTo>
                    <a:lnTo>
                      <a:pt x="314" y="64"/>
                    </a:lnTo>
                    <a:lnTo>
                      <a:pt x="324" y="78"/>
                    </a:lnTo>
                    <a:lnTo>
                      <a:pt x="334" y="92"/>
                    </a:lnTo>
                    <a:lnTo>
                      <a:pt x="340" y="108"/>
                    </a:lnTo>
                    <a:lnTo>
                      <a:pt x="346" y="124"/>
                    </a:lnTo>
                    <a:lnTo>
                      <a:pt x="352" y="142"/>
                    </a:lnTo>
                    <a:lnTo>
                      <a:pt x="354" y="158"/>
                    </a:lnTo>
                    <a:lnTo>
                      <a:pt x="354" y="176"/>
                    </a:lnTo>
                    <a:lnTo>
                      <a:pt x="354" y="176"/>
                    </a:lnTo>
                    <a:lnTo>
                      <a:pt x="354" y="192"/>
                    </a:lnTo>
                    <a:lnTo>
                      <a:pt x="352" y="206"/>
                    </a:lnTo>
                    <a:lnTo>
                      <a:pt x="350" y="220"/>
                    </a:lnTo>
                    <a:lnTo>
                      <a:pt x="344" y="234"/>
                    </a:lnTo>
                    <a:lnTo>
                      <a:pt x="334" y="262"/>
                    </a:lnTo>
                    <a:lnTo>
                      <a:pt x="318" y="286"/>
                    </a:lnTo>
                    <a:lnTo>
                      <a:pt x="298" y="306"/>
                    </a:lnTo>
                    <a:lnTo>
                      <a:pt x="276" y="324"/>
                    </a:lnTo>
                    <a:lnTo>
                      <a:pt x="264" y="332"/>
                    </a:lnTo>
                    <a:lnTo>
                      <a:pt x="250" y="338"/>
                    </a:lnTo>
                    <a:lnTo>
                      <a:pt x="236" y="344"/>
                    </a:lnTo>
                    <a:lnTo>
                      <a:pt x="222" y="348"/>
                    </a:lnTo>
                    <a:lnTo>
                      <a:pt x="222" y="478"/>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dirty="0"/>
              </a:p>
            </p:txBody>
          </p:sp>
        </p:grpSp>
      </p:grpSp>
    </p:spTree>
    <p:extLst>
      <p:ext uri="{BB962C8B-B14F-4D97-AF65-F5344CB8AC3E}">
        <p14:creationId xmlns:p14="http://schemas.microsoft.com/office/powerpoint/2010/main" val="389551011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B678D385-6F53-47A5-A64D-4D6BD60C6CB0}"/>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1. Introdução</a:t>
            </a:r>
          </a:p>
        </p:txBody>
      </p:sp>
      <p:sp>
        <p:nvSpPr>
          <p:cNvPr id="26" name="Rectangle 25">
            <a:hlinkClick r:id="rId2" action="ppaction://hlinksldjump"/>
            <a:extLst>
              <a:ext uri="{FF2B5EF4-FFF2-40B4-BE49-F238E27FC236}">
                <a16:creationId xmlns:a16="http://schemas.microsoft.com/office/drawing/2014/main" id="{DB11D48C-DA4A-4020-9AA2-A026DFE180CD}"/>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B7A26EC8-7BDA-4C05-9655-3D82B95E7C87}"/>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30" name="Rectangle 29">
            <a:hlinkClick r:id="rId4" action="ppaction://hlinksldjump"/>
            <a:extLst>
              <a:ext uri="{FF2B5EF4-FFF2-40B4-BE49-F238E27FC236}">
                <a16:creationId xmlns:a16="http://schemas.microsoft.com/office/drawing/2014/main" id="{1112A1D4-DC99-4361-86DB-A6F82C385005}"/>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4. Visão Geral</a:t>
            </a:r>
          </a:p>
          <a:p>
            <a:pPr algn="ctr"/>
            <a:r>
              <a:rPr lang="pt-BR" sz="1400" dirty="0">
                <a:solidFill>
                  <a:schemeClr val="accent5">
                    <a:lumMod val="60000"/>
                    <a:lumOff val="40000"/>
                  </a:schemeClr>
                </a:solidFill>
                <a:latin typeface="EYInterstate Light" panose="02000506000000020004" pitchFamily="2" charset="0"/>
              </a:rPr>
              <a:t>do Código</a:t>
            </a:r>
          </a:p>
        </p:txBody>
      </p:sp>
      <p:sp>
        <p:nvSpPr>
          <p:cNvPr id="58" name="TextBox 57">
            <a:extLst>
              <a:ext uri="{FF2B5EF4-FFF2-40B4-BE49-F238E27FC236}">
                <a16:creationId xmlns:a16="http://schemas.microsoft.com/office/drawing/2014/main" id="{138DD0E5-18F3-48DA-BC2A-318CA93E446F}"/>
              </a:ext>
            </a:extLst>
          </p:cNvPr>
          <p:cNvSpPr txBox="1"/>
          <p:nvPr/>
        </p:nvSpPr>
        <p:spPr>
          <a:xfrm>
            <a:off x="482152" y="986774"/>
            <a:ext cx="11235676" cy="3460947"/>
          </a:xfrm>
          <a:prstGeom prst="rect">
            <a:avLst/>
          </a:prstGeom>
          <a:noFill/>
        </p:spPr>
        <p:txBody>
          <a:bodyPr wrap="square" rtlCol="0">
            <a:spAutoFit/>
          </a:bodyPr>
          <a:lstStyle/>
          <a:p>
            <a:r>
              <a:rPr lang="pt-BR" sz="2400" b="1" dirty="0">
                <a:solidFill>
                  <a:schemeClr val="accent5">
                    <a:lumMod val="60000"/>
                    <a:lumOff val="40000"/>
                  </a:schemeClr>
                </a:solidFill>
              </a:rPr>
              <a:t>Introdução</a:t>
            </a:r>
          </a:p>
          <a:p>
            <a:endParaRPr lang="pt-BR" b="1" dirty="0">
              <a:solidFill>
                <a:schemeClr val="tx2"/>
              </a:solidFill>
            </a:endParaRPr>
          </a:p>
          <a:p>
            <a:pPr algn="just">
              <a:lnSpc>
                <a:spcPct val="150000"/>
              </a:lnSpc>
            </a:pPr>
            <a:r>
              <a:rPr lang="pt-BR" sz="2000" dirty="0">
                <a:solidFill>
                  <a:schemeClr val="tx2"/>
                </a:solidFill>
              </a:rPr>
              <a:t>Este documento tem por finalidade resumir o processo que foi elaborado para o projeto de Data Mining aplicado ao estudo de caso “Sobrevivência de Cavalos Doentes”. O principal objetivo desse estudo de caso é construir modelos de classificação que nos permita inferir com a melhor precisão possível se um dado cavalo morrerá, viverá ou deverá sofrer eutanásia com base em alguns atributos fornecidos sobre seu estado de saúde. Para tanto, utilizamos as bases de dados “horse.csv” e “horseTeste.csv”. O código na íntegra encontra-se no notebook: “</a:t>
            </a:r>
            <a:r>
              <a:rPr lang="pt-BR" sz="2000" dirty="0" err="1">
                <a:solidFill>
                  <a:schemeClr val="tx2"/>
                </a:solidFill>
              </a:rPr>
              <a:t>Projeto_DM.ipynb</a:t>
            </a:r>
            <a:r>
              <a:rPr lang="pt-BR" sz="2000" dirty="0">
                <a:solidFill>
                  <a:schemeClr val="tx2"/>
                </a:solidFill>
              </a:rPr>
              <a:t>”  </a:t>
            </a:r>
          </a:p>
        </p:txBody>
      </p:sp>
      <p:grpSp>
        <p:nvGrpSpPr>
          <p:cNvPr id="39" name="Group 38">
            <a:extLst>
              <a:ext uri="{FF2B5EF4-FFF2-40B4-BE49-F238E27FC236}">
                <a16:creationId xmlns:a16="http://schemas.microsoft.com/office/drawing/2014/main" id="{0178DAAA-7BEB-441C-9A97-89F962F07954}"/>
              </a:ext>
            </a:extLst>
          </p:cNvPr>
          <p:cNvGrpSpPr/>
          <p:nvPr/>
        </p:nvGrpSpPr>
        <p:grpSpPr>
          <a:xfrm>
            <a:off x="11036675" y="5704823"/>
            <a:ext cx="681152" cy="828486"/>
            <a:chOff x="11356522" y="4189881"/>
            <a:chExt cx="1012825" cy="1231900"/>
          </a:xfrm>
          <a:solidFill>
            <a:srgbClr val="35FFFF"/>
          </a:solidFill>
        </p:grpSpPr>
        <p:sp>
          <p:nvSpPr>
            <p:cNvPr id="40" name="Freeform 76">
              <a:hlinkClick r:id="rId5" action="ppaction://hlinksldjump" tooltip="1. Nosso Entendimento"/>
              <a:extLst>
                <a:ext uri="{FF2B5EF4-FFF2-40B4-BE49-F238E27FC236}">
                  <a16:creationId xmlns:a16="http://schemas.microsoft.com/office/drawing/2014/main" id="{FEC117A6-ECDA-4A35-9F61-06C9D4D60B2F}"/>
                </a:ext>
              </a:extLst>
            </p:cNvPr>
            <p:cNvSpPr>
              <a:spLocks/>
            </p:cNvSpPr>
            <p:nvPr/>
          </p:nvSpPr>
          <p:spPr bwMode="auto">
            <a:xfrm>
              <a:off x="11356522" y="4189881"/>
              <a:ext cx="1012825" cy="1231900"/>
            </a:xfrm>
            <a:custGeom>
              <a:avLst/>
              <a:gdLst>
                <a:gd name="T0" fmla="*/ 620 w 638"/>
                <a:gd name="T1" fmla="*/ 776 h 776"/>
                <a:gd name="T2" fmla="*/ 620 w 638"/>
                <a:gd name="T3" fmla="*/ 278 h 776"/>
                <a:gd name="T4" fmla="*/ 616 w 638"/>
                <a:gd name="T5" fmla="*/ 226 h 776"/>
                <a:gd name="T6" fmla="*/ 600 w 638"/>
                <a:gd name="T7" fmla="*/ 178 h 776"/>
                <a:gd name="T8" fmla="*/ 576 w 638"/>
                <a:gd name="T9" fmla="*/ 132 h 776"/>
                <a:gd name="T10" fmla="*/ 544 w 638"/>
                <a:gd name="T11" fmla="*/ 94 h 776"/>
                <a:gd name="T12" fmla="*/ 506 w 638"/>
                <a:gd name="T13" fmla="*/ 62 h 776"/>
                <a:gd name="T14" fmla="*/ 462 w 638"/>
                <a:gd name="T15" fmla="*/ 38 h 776"/>
                <a:gd name="T16" fmla="*/ 414 w 638"/>
                <a:gd name="T17" fmla="*/ 24 h 776"/>
                <a:gd name="T18" fmla="*/ 360 w 638"/>
                <a:gd name="T19" fmla="*/ 18 h 776"/>
                <a:gd name="T20" fmla="*/ 334 w 638"/>
                <a:gd name="T21" fmla="*/ 20 h 776"/>
                <a:gd name="T22" fmla="*/ 282 w 638"/>
                <a:gd name="T23" fmla="*/ 30 h 776"/>
                <a:gd name="T24" fmla="*/ 234 w 638"/>
                <a:gd name="T25" fmla="*/ 48 h 776"/>
                <a:gd name="T26" fmla="*/ 192 w 638"/>
                <a:gd name="T27" fmla="*/ 74 h 776"/>
                <a:gd name="T28" fmla="*/ 156 w 638"/>
                <a:gd name="T29" fmla="*/ 108 h 776"/>
                <a:gd name="T30" fmla="*/ 128 w 638"/>
                <a:gd name="T31" fmla="*/ 148 h 776"/>
                <a:gd name="T32" fmla="*/ 108 w 638"/>
                <a:gd name="T33" fmla="*/ 194 h 776"/>
                <a:gd name="T34" fmla="*/ 98 w 638"/>
                <a:gd name="T35" fmla="*/ 244 h 776"/>
                <a:gd name="T36" fmla="*/ 96 w 638"/>
                <a:gd name="T37" fmla="*/ 272 h 776"/>
                <a:gd name="T38" fmla="*/ 20 w 638"/>
                <a:gd name="T39" fmla="*/ 480 h 776"/>
                <a:gd name="T40" fmla="*/ 18 w 638"/>
                <a:gd name="T41" fmla="*/ 486 h 776"/>
                <a:gd name="T42" fmla="*/ 20 w 638"/>
                <a:gd name="T43" fmla="*/ 492 h 776"/>
                <a:gd name="T44" fmla="*/ 32 w 638"/>
                <a:gd name="T45" fmla="*/ 498 h 776"/>
                <a:gd name="T46" fmla="*/ 114 w 638"/>
                <a:gd name="T47" fmla="*/ 600 h 776"/>
                <a:gd name="T48" fmla="*/ 114 w 638"/>
                <a:gd name="T49" fmla="*/ 608 h 776"/>
                <a:gd name="T50" fmla="*/ 120 w 638"/>
                <a:gd name="T51" fmla="*/ 622 h 776"/>
                <a:gd name="T52" fmla="*/ 130 w 638"/>
                <a:gd name="T53" fmla="*/ 632 h 776"/>
                <a:gd name="T54" fmla="*/ 144 w 638"/>
                <a:gd name="T55" fmla="*/ 638 h 776"/>
                <a:gd name="T56" fmla="*/ 252 w 638"/>
                <a:gd name="T57" fmla="*/ 640 h 776"/>
                <a:gd name="T58" fmla="*/ 234 w 638"/>
                <a:gd name="T59" fmla="*/ 776 h 776"/>
                <a:gd name="T60" fmla="*/ 152 w 638"/>
                <a:gd name="T61" fmla="*/ 658 h 776"/>
                <a:gd name="T62" fmla="*/ 142 w 638"/>
                <a:gd name="T63" fmla="*/ 656 h 776"/>
                <a:gd name="T64" fmla="*/ 120 w 638"/>
                <a:gd name="T65" fmla="*/ 648 h 776"/>
                <a:gd name="T66" fmla="*/ 106 w 638"/>
                <a:gd name="T67" fmla="*/ 632 h 776"/>
                <a:gd name="T68" fmla="*/ 96 w 638"/>
                <a:gd name="T69" fmla="*/ 612 h 776"/>
                <a:gd name="T70" fmla="*/ 96 w 638"/>
                <a:gd name="T71" fmla="*/ 516 h 776"/>
                <a:gd name="T72" fmla="*/ 32 w 638"/>
                <a:gd name="T73" fmla="*/ 516 h 776"/>
                <a:gd name="T74" fmla="*/ 18 w 638"/>
                <a:gd name="T75" fmla="*/ 512 h 776"/>
                <a:gd name="T76" fmla="*/ 6 w 638"/>
                <a:gd name="T77" fmla="*/ 502 h 776"/>
                <a:gd name="T78" fmla="*/ 2 w 638"/>
                <a:gd name="T79" fmla="*/ 496 h 776"/>
                <a:gd name="T80" fmla="*/ 0 w 638"/>
                <a:gd name="T81" fmla="*/ 480 h 776"/>
                <a:gd name="T82" fmla="*/ 72 w 638"/>
                <a:gd name="T83" fmla="*/ 302 h 776"/>
                <a:gd name="T84" fmla="*/ 78 w 638"/>
                <a:gd name="T85" fmla="*/ 270 h 776"/>
                <a:gd name="T86" fmla="*/ 84 w 638"/>
                <a:gd name="T87" fmla="*/ 214 h 776"/>
                <a:gd name="T88" fmla="*/ 100 w 638"/>
                <a:gd name="T89" fmla="*/ 164 h 776"/>
                <a:gd name="T90" fmla="*/ 126 w 638"/>
                <a:gd name="T91" fmla="*/ 118 h 776"/>
                <a:gd name="T92" fmla="*/ 160 w 638"/>
                <a:gd name="T93" fmla="*/ 78 h 776"/>
                <a:gd name="T94" fmla="*/ 202 w 638"/>
                <a:gd name="T95" fmla="*/ 46 h 776"/>
                <a:gd name="T96" fmla="*/ 250 w 638"/>
                <a:gd name="T97" fmla="*/ 20 h 776"/>
                <a:gd name="T98" fmla="*/ 304 w 638"/>
                <a:gd name="T99" fmla="*/ 6 h 776"/>
                <a:gd name="T100" fmla="*/ 360 w 638"/>
                <a:gd name="T101" fmla="*/ 0 h 776"/>
                <a:gd name="T102" fmla="*/ 390 w 638"/>
                <a:gd name="T103" fmla="*/ 2 h 776"/>
                <a:gd name="T104" fmla="*/ 444 w 638"/>
                <a:gd name="T105" fmla="*/ 12 h 776"/>
                <a:gd name="T106" fmla="*/ 494 w 638"/>
                <a:gd name="T107" fmla="*/ 34 h 776"/>
                <a:gd name="T108" fmla="*/ 538 w 638"/>
                <a:gd name="T109" fmla="*/ 64 h 776"/>
                <a:gd name="T110" fmla="*/ 576 w 638"/>
                <a:gd name="T111" fmla="*/ 102 h 776"/>
                <a:gd name="T112" fmla="*/ 606 w 638"/>
                <a:gd name="T113" fmla="*/ 146 h 776"/>
                <a:gd name="T114" fmla="*/ 626 w 638"/>
                <a:gd name="T115" fmla="*/ 196 h 776"/>
                <a:gd name="T116" fmla="*/ 638 w 638"/>
                <a:gd name="T117" fmla="*/ 250 h 776"/>
                <a:gd name="T118" fmla="*/ 638 w 638"/>
                <a:gd name="T119" fmla="*/ 776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8" h="776">
                  <a:moveTo>
                    <a:pt x="638" y="776"/>
                  </a:moveTo>
                  <a:lnTo>
                    <a:pt x="620" y="776"/>
                  </a:lnTo>
                  <a:lnTo>
                    <a:pt x="620" y="278"/>
                  </a:lnTo>
                  <a:lnTo>
                    <a:pt x="620" y="278"/>
                  </a:lnTo>
                  <a:lnTo>
                    <a:pt x="620" y="252"/>
                  </a:lnTo>
                  <a:lnTo>
                    <a:pt x="616" y="226"/>
                  </a:lnTo>
                  <a:lnTo>
                    <a:pt x="610" y="200"/>
                  </a:lnTo>
                  <a:lnTo>
                    <a:pt x="600" y="178"/>
                  </a:lnTo>
                  <a:lnTo>
                    <a:pt x="590" y="154"/>
                  </a:lnTo>
                  <a:lnTo>
                    <a:pt x="576" y="132"/>
                  </a:lnTo>
                  <a:lnTo>
                    <a:pt x="562" y="112"/>
                  </a:lnTo>
                  <a:lnTo>
                    <a:pt x="544" y="94"/>
                  </a:lnTo>
                  <a:lnTo>
                    <a:pt x="526" y="78"/>
                  </a:lnTo>
                  <a:lnTo>
                    <a:pt x="506" y="62"/>
                  </a:lnTo>
                  <a:lnTo>
                    <a:pt x="484" y="50"/>
                  </a:lnTo>
                  <a:lnTo>
                    <a:pt x="462" y="38"/>
                  </a:lnTo>
                  <a:lnTo>
                    <a:pt x="438" y="30"/>
                  </a:lnTo>
                  <a:lnTo>
                    <a:pt x="414" y="24"/>
                  </a:lnTo>
                  <a:lnTo>
                    <a:pt x="388" y="20"/>
                  </a:lnTo>
                  <a:lnTo>
                    <a:pt x="360" y="18"/>
                  </a:lnTo>
                  <a:lnTo>
                    <a:pt x="360" y="18"/>
                  </a:lnTo>
                  <a:lnTo>
                    <a:pt x="334" y="20"/>
                  </a:lnTo>
                  <a:lnTo>
                    <a:pt x="306" y="24"/>
                  </a:lnTo>
                  <a:lnTo>
                    <a:pt x="282" y="30"/>
                  </a:lnTo>
                  <a:lnTo>
                    <a:pt x="256" y="38"/>
                  </a:lnTo>
                  <a:lnTo>
                    <a:pt x="234" y="48"/>
                  </a:lnTo>
                  <a:lnTo>
                    <a:pt x="212" y="60"/>
                  </a:lnTo>
                  <a:lnTo>
                    <a:pt x="192" y="74"/>
                  </a:lnTo>
                  <a:lnTo>
                    <a:pt x="172" y="92"/>
                  </a:lnTo>
                  <a:lnTo>
                    <a:pt x="156" y="108"/>
                  </a:lnTo>
                  <a:lnTo>
                    <a:pt x="140" y="128"/>
                  </a:lnTo>
                  <a:lnTo>
                    <a:pt x="128" y="148"/>
                  </a:lnTo>
                  <a:lnTo>
                    <a:pt x="116" y="172"/>
                  </a:lnTo>
                  <a:lnTo>
                    <a:pt x="108" y="194"/>
                  </a:lnTo>
                  <a:lnTo>
                    <a:pt x="102" y="218"/>
                  </a:lnTo>
                  <a:lnTo>
                    <a:pt x="98" y="244"/>
                  </a:lnTo>
                  <a:lnTo>
                    <a:pt x="96" y="270"/>
                  </a:lnTo>
                  <a:lnTo>
                    <a:pt x="96" y="272"/>
                  </a:lnTo>
                  <a:lnTo>
                    <a:pt x="88" y="308"/>
                  </a:lnTo>
                  <a:lnTo>
                    <a:pt x="20" y="480"/>
                  </a:lnTo>
                  <a:lnTo>
                    <a:pt x="20" y="480"/>
                  </a:lnTo>
                  <a:lnTo>
                    <a:pt x="18" y="486"/>
                  </a:lnTo>
                  <a:lnTo>
                    <a:pt x="20" y="492"/>
                  </a:lnTo>
                  <a:lnTo>
                    <a:pt x="20" y="492"/>
                  </a:lnTo>
                  <a:lnTo>
                    <a:pt x="26" y="496"/>
                  </a:lnTo>
                  <a:lnTo>
                    <a:pt x="32" y="498"/>
                  </a:lnTo>
                  <a:lnTo>
                    <a:pt x="114" y="498"/>
                  </a:lnTo>
                  <a:lnTo>
                    <a:pt x="114" y="600"/>
                  </a:lnTo>
                  <a:lnTo>
                    <a:pt x="114" y="600"/>
                  </a:lnTo>
                  <a:lnTo>
                    <a:pt x="114" y="608"/>
                  </a:lnTo>
                  <a:lnTo>
                    <a:pt x="116" y="616"/>
                  </a:lnTo>
                  <a:lnTo>
                    <a:pt x="120" y="622"/>
                  </a:lnTo>
                  <a:lnTo>
                    <a:pt x="124" y="628"/>
                  </a:lnTo>
                  <a:lnTo>
                    <a:pt x="130" y="632"/>
                  </a:lnTo>
                  <a:lnTo>
                    <a:pt x="138" y="636"/>
                  </a:lnTo>
                  <a:lnTo>
                    <a:pt x="144" y="638"/>
                  </a:lnTo>
                  <a:lnTo>
                    <a:pt x="152" y="640"/>
                  </a:lnTo>
                  <a:lnTo>
                    <a:pt x="252" y="640"/>
                  </a:lnTo>
                  <a:lnTo>
                    <a:pt x="252" y="776"/>
                  </a:lnTo>
                  <a:lnTo>
                    <a:pt x="234" y="776"/>
                  </a:lnTo>
                  <a:lnTo>
                    <a:pt x="234" y="658"/>
                  </a:lnTo>
                  <a:lnTo>
                    <a:pt x="152" y="658"/>
                  </a:lnTo>
                  <a:lnTo>
                    <a:pt x="152" y="658"/>
                  </a:lnTo>
                  <a:lnTo>
                    <a:pt x="142" y="656"/>
                  </a:lnTo>
                  <a:lnTo>
                    <a:pt x="130" y="652"/>
                  </a:lnTo>
                  <a:lnTo>
                    <a:pt x="120" y="648"/>
                  </a:lnTo>
                  <a:lnTo>
                    <a:pt x="112" y="640"/>
                  </a:lnTo>
                  <a:lnTo>
                    <a:pt x="106" y="632"/>
                  </a:lnTo>
                  <a:lnTo>
                    <a:pt x="100" y="622"/>
                  </a:lnTo>
                  <a:lnTo>
                    <a:pt x="96" y="612"/>
                  </a:lnTo>
                  <a:lnTo>
                    <a:pt x="96" y="600"/>
                  </a:lnTo>
                  <a:lnTo>
                    <a:pt x="96" y="516"/>
                  </a:lnTo>
                  <a:lnTo>
                    <a:pt x="32" y="516"/>
                  </a:lnTo>
                  <a:lnTo>
                    <a:pt x="32" y="516"/>
                  </a:lnTo>
                  <a:lnTo>
                    <a:pt x="24" y="516"/>
                  </a:lnTo>
                  <a:lnTo>
                    <a:pt x="18" y="512"/>
                  </a:lnTo>
                  <a:lnTo>
                    <a:pt x="12" y="508"/>
                  </a:lnTo>
                  <a:lnTo>
                    <a:pt x="6" y="502"/>
                  </a:lnTo>
                  <a:lnTo>
                    <a:pt x="6" y="502"/>
                  </a:lnTo>
                  <a:lnTo>
                    <a:pt x="2" y="496"/>
                  </a:lnTo>
                  <a:lnTo>
                    <a:pt x="0" y="488"/>
                  </a:lnTo>
                  <a:lnTo>
                    <a:pt x="0" y="480"/>
                  </a:lnTo>
                  <a:lnTo>
                    <a:pt x="2" y="472"/>
                  </a:lnTo>
                  <a:lnTo>
                    <a:pt x="72" y="302"/>
                  </a:lnTo>
                  <a:lnTo>
                    <a:pt x="78" y="270"/>
                  </a:lnTo>
                  <a:lnTo>
                    <a:pt x="78" y="270"/>
                  </a:lnTo>
                  <a:lnTo>
                    <a:pt x="80" y="242"/>
                  </a:lnTo>
                  <a:lnTo>
                    <a:pt x="84" y="214"/>
                  </a:lnTo>
                  <a:lnTo>
                    <a:pt x="90" y="188"/>
                  </a:lnTo>
                  <a:lnTo>
                    <a:pt x="100" y="164"/>
                  </a:lnTo>
                  <a:lnTo>
                    <a:pt x="112" y="140"/>
                  </a:lnTo>
                  <a:lnTo>
                    <a:pt x="126" y="118"/>
                  </a:lnTo>
                  <a:lnTo>
                    <a:pt x="142" y="96"/>
                  </a:lnTo>
                  <a:lnTo>
                    <a:pt x="160" y="78"/>
                  </a:lnTo>
                  <a:lnTo>
                    <a:pt x="180" y="60"/>
                  </a:lnTo>
                  <a:lnTo>
                    <a:pt x="202" y="46"/>
                  </a:lnTo>
                  <a:lnTo>
                    <a:pt x="226" y="32"/>
                  </a:lnTo>
                  <a:lnTo>
                    <a:pt x="250" y="20"/>
                  </a:lnTo>
                  <a:lnTo>
                    <a:pt x="276" y="12"/>
                  </a:lnTo>
                  <a:lnTo>
                    <a:pt x="304" y="6"/>
                  </a:lnTo>
                  <a:lnTo>
                    <a:pt x="332" y="2"/>
                  </a:lnTo>
                  <a:lnTo>
                    <a:pt x="360" y="0"/>
                  </a:lnTo>
                  <a:lnTo>
                    <a:pt x="360" y="0"/>
                  </a:lnTo>
                  <a:lnTo>
                    <a:pt x="390" y="2"/>
                  </a:lnTo>
                  <a:lnTo>
                    <a:pt x="416" y="6"/>
                  </a:lnTo>
                  <a:lnTo>
                    <a:pt x="444" y="12"/>
                  </a:lnTo>
                  <a:lnTo>
                    <a:pt x="468" y="22"/>
                  </a:lnTo>
                  <a:lnTo>
                    <a:pt x="494" y="34"/>
                  </a:lnTo>
                  <a:lnTo>
                    <a:pt x="516" y="48"/>
                  </a:lnTo>
                  <a:lnTo>
                    <a:pt x="538" y="64"/>
                  </a:lnTo>
                  <a:lnTo>
                    <a:pt x="558" y="82"/>
                  </a:lnTo>
                  <a:lnTo>
                    <a:pt x="576" y="102"/>
                  </a:lnTo>
                  <a:lnTo>
                    <a:pt x="592" y="122"/>
                  </a:lnTo>
                  <a:lnTo>
                    <a:pt x="606" y="146"/>
                  </a:lnTo>
                  <a:lnTo>
                    <a:pt x="618" y="170"/>
                  </a:lnTo>
                  <a:lnTo>
                    <a:pt x="626" y="196"/>
                  </a:lnTo>
                  <a:lnTo>
                    <a:pt x="634" y="222"/>
                  </a:lnTo>
                  <a:lnTo>
                    <a:pt x="638" y="250"/>
                  </a:lnTo>
                  <a:lnTo>
                    <a:pt x="638" y="278"/>
                  </a:lnTo>
                  <a:lnTo>
                    <a:pt x="638" y="776"/>
                  </a:lnTo>
                  <a:close/>
                </a:path>
              </a:pathLst>
            </a:custGeom>
            <a:grpFill/>
            <a:ln w="9525">
              <a:solidFill>
                <a:srgbClr val="35FFF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41" name="Group 40">
              <a:extLst>
                <a:ext uri="{FF2B5EF4-FFF2-40B4-BE49-F238E27FC236}">
                  <a16:creationId xmlns:a16="http://schemas.microsoft.com/office/drawing/2014/main" id="{22F67EC2-0B55-48DF-8693-1990D6BB9CC9}"/>
                </a:ext>
              </a:extLst>
            </p:cNvPr>
            <p:cNvGrpSpPr/>
            <p:nvPr/>
          </p:nvGrpSpPr>
          <p:grpSpPr>
            <a:xfrm>
              <a:off x="11685135" y="4335121"/>
              <a:ext cx="463550" cy="633301"/>
              <a:chOff x="5227638" y="1354138"/>
              <a:chExt cx="901700" cy="1231900"/>
            </a:xfrm>
            <a:grpFill/>
          </p:grpSpPr>
          <p:sp>
            <p:nvSpPr>
              <p:cNvPr id="42" name="Freeform 52">
                <a:hlinkClick r:id="rId5" action="ppaction://hlinksldjump" tooltip="1. Nosso Entendimento"/>
                <a:extLst>
                  <a:ext uri="{FF2B5EF4-FFF2-40B4-BE49-F238E27FC236}">
                    <a16:creationId xmlns:a16="http://schemas.microsoft.com/office/drawing/2014/main" id="{39926A7D-BEAB-420C-B0E7-29CD306C32D9}"/>
                  </a:ext>
                </a:extLst>
              </p:cNvPr>
              <p:cNvSpPr>
                <a:spLocks noEditPoints="1"/>
              </p:cNvSpPr>
              <p:nvPr/>
            </p:nvSpPr>
            <p:spPr bwMode="auto">
              <a:xfrm>
                <a:off x="5294313" y="1433513"/>
                <a:ext cx="765175" cy="1082675"/>
              </a:xfrm>
              <a:custGeom>
                <a:avLst/>
                <a:gdLst>
                  <a:gd name="T0" fmla="*/ 144 w 482"/>
                  <a:gd name="T1" fmla="*/ 462 h 682"/>
                  <a:gd name="T2" fmla="*/ 114 w 482"/>
                  <a:gd name="T3" fmla="*/ 446 h 682"/>
                  <a:gd name="T4" fmla="*/ 72 w 482"/>
                  <a:gd name="T5" fmla="*/ 414 h 682"/>
                  <a:gd name="T6" fmla="*/ 40 w 482"/>
                  <a:gd name="T7" fmla="*/ 374 h 682"/>
                  <a:gd name="T8" fmla="*/ 16 w 482"/>
                  <a:gd name="T9" fmla="*/ 328 h 682"/>
                  <a:gd name="T10" fmla="*/ 2 w 482"/>
                  <a:gd name="T11" fmla="*/ 278 h 682"/>
                  <a:gd name="T12" fmla="*/ 0 w 482"/>
                  <a:gd name="T13" fmla="*/ 242 h 682"/>
                  <a:gd name="T14" fmla="*/ 10 w 482"/>
                  <a:gd name="T15" fmla="*/ 170 h 682"/>
                  <a:gd name="T16" fmla="*/ 42 w 482"/>
                  <a:gd name="T17" fmla="*/ 108 h 682"/>
                  <a:gd name="T18" fmla="*/ 88 w 482"/>
                  <a:gd name="T19" fmla="*/ 56 h 682"/>
                  <a:gd name="T20" fmla="*/ 148 w 482"/>
                  <a:gd name="T21" fmla="*/ 20 h 682"/>
                  <a:gd name="T22" fmla="*/ 216 w 482"/>
                  <a:gd name="T23" fmla="*/ 2 h 682"/>
                  <a:gd name="T24" fmla="*/ 266 w 482"/>
                  <a:gd name="T25" fmla="*/ 2 h 682"/>
                  <a:gd name="T26" fmla="*/ 334 w 482"/>
                  <a:gd name="T27" fmla="*/ 20 h 682"/>
                  <a:gd name="T28" fmla="*/ 394 w 482"/>
                  <a:gd name="T29" fmla="*/ 56 h 682"/>
                  <a:gd name="T30" fmla="*/ 440 w 482"/>
                  <a:gd name="T31" fmla="*/ 108 h 682"/>
                  <a:gd name="T32" fmla="*/ 470 w 482"/>
                  <a:gd name="T33" fmla="*/ 170 h 682"/>
                  <a:gd name="T34" fmla="*/ 482 w 482"/>
                  <a:gd name="T35" fmla="*/ 242 h 682"/>
                  <a:gd name="T36" fmla="*/ 480 w 482"/>
                  <a:gd name="T37" fmla="*/ 278 h 682"/>
                  <a:gd name="T38" fmla="*/ 466 w 482"/>
                  <a:gd name="T39" fmla="*/ 328 h 682"/>
                  <a:gd name="T40" fmla="*/ 442 w 482"/>
                  <a:gd name="T41" fmla="*/ 374 h 682"/>
                  <a:gd name="T42" fmla="*/ 408 w 482"/>
                  <a:gd name="T43" fmla="*/ 414 h 682"/>
                  <a:gd name="T44" fmla="*/ 366 w 482"/>
                  <a:gd name="T45" fmla="*/ 448 h 682"/>
                  <a:gd name="T46" fmla="*/ 334 w 482"/>
                  <a:gd name="T47" fmla="*/ 682 h 682"/>
                  <a:gd name="T48" fmla="*/ 316 w 482"/>
                  <a:gd name="T49" fmla="*/ 452 h 682"/>
                  <a:gd name="T50" fmla="*/ 338 w 482"/>
                  <a:gd name="T51" fmla="*/ 442 h 682"/>
                  <a:gd name="T52" fmla="*/ 380 w 482"/>
                  <a:gd name="T53" fmla="*/ 416 h 682"/>
                  <a:gd name="T54" fmla="*/ 416 w 482"/>
                  <a:gd name="T55" fmla="*/ 380 h 682"/>
                  <a:gd name="T56" fmla="*/ 442 w 482"/>
                  <a:gd name="T57" fmla="*/ 338 h 682"/>
                  <a:gd name="T58" fmla="*/ 458 w 482"/>
                  <a:gd name="T59" fmla="*/ 292 h 682"/>
                  <a:gd name="T60" fmla="*/ 464 w 482"/>
                  <a:gd name="T61" fmla="*/ 242 h 682"/>
                  <a:gd name="T62" fmla="*/ 460 w 482"/>
                  <a:gd name="T63" fmla="*/ 196 h 682"/>
                  <a:gd name="T64" fmla="*/ 436 w 482"/>
                  <a:gd name="T65" fmla="*/ 136 h 682"/>
                  <a:gd name="T66" fmla="*/ 398 w 482"/>
                  <a:gd name="T67" fmla="*/ 84 h 682"/>
                  <a:gd name="T68" fmla="*/ 348 w 482"/>
                  <a:gd name="T69" fmla="*/ 46 h 682"/>
                  <a:gd name="T70" fmla="*/ 286 w 482"/>
                  <a:gd name="T71" fmla="*/ 24 h 682"/>
                  <a:gd name="T72" fmla="*/ 240 w 482"/>
                  <a:gd name="T73" fmla="*/ 18 h 682"/>
                  <a:gd name="T74" fmla="*/ 174 w 482"/>
                  <a:gd name="T75" fmla="*/ 28 h 682"/>
                  <a:gd name="T76" fmla="*/ 116 w 482"/>
                  <a:gd name="T77" fmla="*/ 56 h 682"/>
                  <a:gd name="T78" fmla="*/ 70 w 482"/>
                  <a:gd name="T79" fmla="*/ 100 h 682"/>
                  <a:gd name="T80" fmla="*/ 36 w 482"/>
                  <a:gd name="T81" fmla="*/ 156 h 682"/>
                  <a:gd name="T82" fmla="*/ 20 w 482"/>
                  <a:gd name="T83" fmla="*/ 218 h 682"/>
                  <a:gd name="T84" fmla="*/ 18 w 482"/>
                  <a:gd name="T85" fmla="*/ 258 h 682"/>
                  <a:gd name="T86" fmla="*/ 28 w 482"/>
                  <a:gd name="T87" fmla="*/ 308 h 682"/>
                  <a:gd name="T88" fmla="*/ 56 w 482"/>
                  <a:gd name="T89" fmla="*/ 366 h 682"/>
                  <a:gd name="T90" fmla="*/ 100 w 482"/>
                  <a:gd name="T91" fmla="*/ 414 h 682"/>
                  <a:gd name="T92" fmla="*/ 142 w 482"/>
                  <a:gd name="T93" fmla="*/ 442 h 682"/>
                  <a:gd name="T94" fmla="*/ 162 w 482"/>
                  <a:gd name="T95" fmla="*/ 664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682">
                    <a:moveTo>
                      <a:pt x="334" y="682"/>
                    </a:moveTo>
                    <a:lnTo>
                      <a:pt x="144" y="682"/>
                    </a:lnTo>
                    <a:lnTo>
                      <a:pt x="144" y="462"/>
                    </a:lnTo>
                    <a:lnTo>
                      <a:pt x="144" y="462"/>
                    </a:lnTo>
                    <a:lnTo>
                      <a:pt x="128" y="454"/>
                    </a:lnTo>
                    <a:lnTo>
                      <a:pt x="114" y="446"/>
                    </a:lnTo>
                    <a:lnTo>
                      <a:pt x="98" y="436"/>
                    </a:lnTo>
                    <a:lnTo>
                      <a:pt x="86" y="426"/>
                    </a:lnTo>
                    <a:lnTo>
                      <a:pt x="72" y="414"/>
                    </a:lnTo>
                    <a:lnTo>
                      <a:pt x="60" y="402"/>
                    </a:lnTo>
                    <a:lnTo>
                      <a:pt x="50" y="388"/>
                    </a:lnTo>
                    <a:lnTo>
                      <a:pt x="40" y="374"/>
                    </a:lnTo>
                    <a:lnTo>
                      <a:pt x="30" y="360"/>
                    </a:lnTo>
                    <a:lnTo>
                      <a:pt x="22" y="344"/>
                    </a:lnTo>
                    <a:lnTo>
                      <a:pt x="16" y="328"/>
                    </a:lnTo>
                    <a:lnTo>
                      <a:pt x="10" y="312"/>
                    </a:lnTo>
                    <a:lnTo>
                      <a:pt x="6" y="294"/>
                    </a:lnTo>
                    <a:lnTo>
                      <a:pt x="2" y="278"/>
                    </a:lnTo>
                    <a:lnTo>
                      <a:pt x="0" y="260"/>
                    </a:lnTo>
                    <a:lnTo>
                      <a:pt x="0" y="242"/>
                    </a:lnTo>
                    <a:lnTo>
                      <a:pt x="0" y="242"/>
                    </a:lnTo>
                    <a:lnTo>
                      <a:pt x="2" y="218"/>
                    </a:lnTo>
                    <a:lnTo>
                      <a:pt x="4" y="194"/>
                    </a:lnTo>
                    <a:lnTo>
                      <a:pt x="10" y="170"/>
                    </a:lnTo>
                    <a:lnTo>
                      <a:pt x="20" y="148"/>
                    </a:lnTo>
                    <a:lnTo>
                      <a:pt x="30" y="126"/>
                    </a:lnTo>
                    <a:lnTo>
                      <a:pt x="42" y="108"/>
                    </a:lnTo>
                    <a:lnTo>
                      <a:pt x="56" y="88"/>
                    </a:lnTo>
                    <a:lnTo>
                      <a:pt x="70" y="72"/>
                    </a:lnTo>
                    <a:lnTo>
                      <a:pt x="88" y="56"/>
                    </a:lnTo>
                    <a:lnTo>
                      <a:pt x="106" y="42"/>
                    </a:lnTo>
                    <a:lnTo>
                      <a:pt x="126" y="30"/>
                    </a:lnTo>
                    <a:lnTo>
                      <a:pt x="148" y="20"/>
                    </a:lnTo>
                    <a:lnTo>
                      <a:pt x="170" y="12"/>
                    </a:lnTo>
                    <a:lnTo>
                      <a:pt x="192" y="6"/>
                    </a:lnTo>
                    <a:lnTo>
                      <a:pt x="216" y="2"/>
                    </a:lnTo>
                    <a:lnTo>
                      <a:pt x="240" y="0"/>
                    </a:lnTo>
                    <a:lnTo>
                      <a:pt x="240" y="0"/>
                    </a:lnTo>
                    <a:lnTo>
                      <a:pt x="266" y="2"/>
                    </a:lnTo>
                    <a:lnTo>
                      <a:pt x="290" y="6"/>
                    </a:lnTo>
                    <a:lnTo>
                      <a:pt x="312" y="12"/>
                    </a:lnTo>
                    <a:lnTo>
                      <a:pt x="334" y="20"/>
                    </a:lnTo>
                    <a:lnTo>
                      <a:pt x="356" y="30"/>
                    </a:lnTo>
                    <a:lnTo>
                      <a:pt x="376" y="42"/>
                    </a:lnTo>
                    <a:lnTo>
                      <a:pt x="394" y="56"/>
                    </a:lnTo>
                    <a:lnTo>
                      <a:pt x="412" y="72"/>
                    </a:lnTo>
                    <a:lnTo>
                      <a:pt x="426" y="88"/>
                    </a:lnTo>
                    <a:lnTo>
                      <a:pt x="440" y="108"/>
                    </a:lnTo>
                    <a:lnTo>
                      <a:pt x="452" y="126"/>
                    </a:lnTo>
                    <a:lnTo>
                      <a:pt x="462" y="148"/>
                    </a:lnTo>
                    <a:lnTo>
                      <a:pt x="470" y="170"/>
                    </a:lnTo>
                    <a:lnTo>
                      <a:pt x="476" y="194"/>
                    </a:lnTo>
                    <a:lnTo>
                      <a:pt x="480" y="218"/>
                    </a:lnTo>
                    <a:lnTo>
                      <a:pt x="482" y="242"/>
                    </a:lnTo>
                    <a:lnTo>
                      <a:pt x="482" y="242"/>
                    </a:lnTo>
                    <a:lnTo>
                      <a:pt x="482" y="260"/>
                    </a:lnTo>
                    <a:lnTo>
                      <a:pt x="480" y="278"/>
                    </a:lnTo>
                    <a:lnTo>
                      <a:pt x="476" y="296"/>
                    </a:lnTo>
                    <a:lnTo>
                      <a:pt x="472" y="312"/>
                    </a:lnTo>
                    <a:lnTo>
                      <a:pt x="466" y="328"/>
                    </a:lnTo>
                    <a:lnTo>
                      <a:pt x="458" y="344"/>
                    </a:lnTo>
                    <a:lnTo>
                      <a:pt x="450" y="360"/>
                    </a:lnTo>
                    <a:lnTo>
                      <a:pt x="442" y="374"/>
                    </a:lnTo>
                    <a:lnTo>
                      <a:pt x="432" y="390"/>
                    </a:lnTo>
                    <a:lnTo>
                      <a:pt x="420" y="402"/>
                    </a:lnTo>
                    <a:lnTo>
                      <a:pt x="408" y="414"/>
                    </a:lnTo>
                    <a:lnTo>
                      <a:pt x="396" y="426"/>
                    </a:lnTo>
                    <a:lnTo>
                      <a:pt x="382" y="438"/>
                    </a:lnTo>
                    <a:lnTo>
                      <a:pt x="366" y="448"/>
                    </a:lnTo>
                    <a:lnTo>
                      <a:pt x="352" y="456"/>
                    </a:lnTo>
                    <a:lnTo>
                      <a:pt x="334" y="464"/>
                    </a:lnTo>
                    <a:lnTo>
                      <a:pt x="334" y="682"/>
                    </a:lnTo>
                    <a:close/>
                    <a:moveTo>
                      <a:pt x="162" y="664"/>
                    </a:moveTo>
                    <a:lnTo>
                      <a:pt x="316" y="664"/>
                    </a:lnTo>
                    <a:lnTo>
                      <a:pt x="316" y="452"/>
                    </a:lnTo>
                    <a:lnTo>
                      <a:pt x="322" y="450"/>
                    </a:lnTo>
                    <a:lnTo>
                      <a:pt x="322" y="450"/>
                    </a:lnTo>
                    <a:lnTo>
                      <a:pt x="338" y="442"/>
                    </a:lnTo>
                    <a:lnTo>
                      <a:pt x="354" y="434"/>
                    </a:lnTo>
                    <a:lnTo>
                      <a:pt x="368" y="426"/>
                    </a:lnTo>
                    <a:lnTo>
                      <a:pt x="380" y="416"/>
                    </a:lnTo>
                    <a:lnTo>
                      <a:pt x="394" y="404"/>
                    </a:lnTo>
                    <a:lnTo>
                      <a:pt x="404" y="392"/>
                    </a:lnTo>
                    <a:lnTo>
                      <a:pt x="416" y="380"/>
                    </a:lnTo>
                    <a:lnTo>
                      <a:pt x="426" y="368"/>
                    </a:lnTo>
                    <a:lnTo>
                      <a:pt x="434" y="354"/>
                    </a:lnTo>
                    <a:lnTo>
                      <a:pt x="442" y="338"/>
                    </a:lnTo>
                    <a:lnTo>
                      <a:pt x="448" y="324"/>
                    </a:lnTo>
                    <a:lnTo>
                      <a:pt x="454" y="308"/>
                    </a:lnTo>
                    <a:lnTo>
                      <a:pt x="458" y="292"/>
                    </a:lnTo>
                    <a:lnTo>
                      <a:pt x="462" y="276"/>
                    </a:lnTo>
                    <a:lnTo>
                      <a:pt x="464" y="258"/>
                    </a:lnTo>
                    <a:lnTo>
                      <a:pt x="464" y="242"/>
                    </a:lnTo>
                    <a:lnTo>
                      <a:pt x="464" y="242"/>
                    </a:lnTo>
                    <a:lnTo>
                      <a:pt x="462" y="218"/>
                    </a:lnTo>
                    <a:lnTo>
                      <a:pt x="460" y="196"/>
                    </a:lnTo>
                    <a:lnTo>
                      <a:pt x="454" y="176"/>
                    </a:lnTo>
                    <a:lnTo>
                      <a:pt x="446" y="156"/>
                    </a:lnTo>
                    <a:lnTo>
                      <a:pt x="436" y="136"/>
                    </a:lnTo>
                    <a:lnTo>
                      <a:pt x="426" y="118"/>
                    </a:lnTo>
                    <a:lnTo>
                      <a:pt x="412" y="100"/>
                    </a:lnTo>
                    <a:lnTo>
                      <a:pt x="398" y="84"/>
                    </a:lnTo>
                    <a:lnTo>
                      <a:pt x="382" y="70"/>
                    </a:lnTo>
                    <a:lnTo>
                      <a:pt x="366" y="56"/>
                    </a:lnTo>
                    <a:lnTo>
                      <a:pt x="348" y="46"/>
                    </a:lnTo>
                    <a:lnTo>
                      <a:pt x="328" y="36"/>
                    </a:lnTo>
                    <a:lnTo>
                      <a:pt x="308" y="28"/>
                    </a:lnTo>
                    <a:lnTo>
                      <a:pt x="286" y="24"/>
                    </a:lnTo>
                    <a:lnTo>
                      <a:pt x="264" y="20"/>
                    </a:lnTo>
                    <a:lnTo>
                      <a:pt x="240" y="18"/>
                    </a:lnTo>
                    <a:lnTo>
                      <a:pt x="240" y="18"/>
                    </a:lnTo>
                    <a:lnTo>
                      <a:pt x="218" y="20"/>
                    </a:lnTo>
                    <a:lnTo>
                      <a:pt x="196" y="24"/>
                    </a:lnTo>
                    <a:lnTo>
                      <a:pt x="174" y="28"/>
                    </a:lnTo>
                    <a:lnTo>
                      <a:pt x="154" y="36"/>
                    </a:lnTo>
                    <a:lnTo>
                      <a:pt x="134" y="46"/>
                    </a:lnTo>
                    <a:lnTo>
                      <a:pt x="116" y="56"/>
                    </a:lnTo>
                    <a:lnTo>
                      <a:pt x="100" y="70"/>
                    </a:lnTo>
                    <a:lnTo>
                      <a:pt x="84" y="84"/>
                    </a:lnTo>
                    <a:lnTo>
                      <a:pt x="70" y="100"/>
                    </a:lnTo>
                    <a:lnTo>
                      <a:pt x="56" y="118"/>
                    </a:lnTo>
                    <a:lnTo>
                      <a:pt x="46" y="136"/>
                    </a:lnTo>
                    <a:lnTo>
                      <a:pt x="36" y="156"/>
                    </a:lnTo>
                    <a:lnTo>
                      <a:pt x="28" y="176"/>
                    </a:lnTo>
                    <a:lnTo>
                      <a:pt x="22" y="196"/>
                    </a:lnTo>
                    <a:lnTo>
                      <a:pt x="20" y="218"/>
                    </a:lnTo>
                    <a:lnTo>
                      <a:pt x="18" y="242"/>
                    </a:lnTo>
                    <a:lnTo>
                      <a:pt x="18" y="242"/>
                    </a:lnTo>
                    <a:lnTo>
                      <a:pt x="18" y="258"/>
                    </a:lnTo>
                    <a:lnTo>
                      <a:pt x="20" y="276"/>
                    </a:lnTo>
                    <a:lnTo>
                      <a:pt x="24" y="292"/>
                    </a:lnTo>
                    <a:lnTo>
                      <a:pt x="28" y="308"/>
                    </a:lnTo>
                    <a:lnTo>
                      <a:pt x="34" y="324"/>
                    </a:lnTo>
                    <a:lnTo>
                      <a:pt x="40" y="338"/>
                    </a:lnTo>
                    <a:lnTo>
                      <a:pt x="56" y="366"/>
                    </a:lnTo>
                    <a:lnTo>
                      <a:pt x="76" y="392"/>
                    </a:lnTo>
                    <a:lnTo>
                      <a:pt x="88" y="404"/>
                    </a:lnTo>
                    <a:lnTo>
                      <a:pt x="100" y="414"/>
                    </a:lnTo>
                    <a:lnTo>
                      <a:pt x="114" y="424"/>
                    </a:lnTo>
                    <a:lnTo>
                      <a:pt x="128" y="434"/>
                    </a:lnTo>
                    <a:lnTo>
                      <a:pt x="142" y="442"/>
                    </a:lnTo>
                    <a:lnTo>
                      <a:pt x="158" y="448"/>
                    </a:lnTo>
                    <a:lnTo>
                      <a:pt x="162" y="450"/>
                    </a:lnTo>
                    <a:lnTo>
                      <a:pt x="162" y="664"/>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3" name="Freeform 53">
                <a:extLst>
                  <a:ext uri="{FF2B5EF4-FFF2-40B4-BE49-F238E27FC236}">
                    <a16:creationId xmlns:a16="http://schemas.microsoft.com/office/drawing/2014/main" id="{A0856C5A-EE59-473D-A6C6-072D33826C21}"/>
                  </a:ext>
                </a:extLst>
              </p:cNvPr>
              <p:cNvSpPr>
                <a:spLocks noEditPoints="1"/>
              </p:cNvSpPr>
              <p:nvPr/>
            </p:nvSpPr>
            <p:spPr bwMode="auto">
              <a:xfrm>
                <a:off x="5595938" y="2487613"/>
                <a:ext cx="161925" cy="98425"/>
              </a:xfrm>
              <a:custGeom>
                <a:avLst/>
                <a:gdLst>
                  <a:gd name="T0" fmla="*/ 76 w 102"/>
                  <a:gd name="T1" fmla="*/ 62 h 62"/>
                  <a:gd name="T2" fmla="*/ 26 w 102"/>
                  <a:gd name="T3" fmla="*/ 62 h 62"/>
                  <a:gd name="T4" fmla="*/ 0 w 102"/>
                  <a:gd name="T5" fmla="*/ 0 h 62"/>
                  <a:gd name="T6" fmla="*/ 102 w 102"/>
                  <a:gd name="T7" fmla="*/ 0 h 62"/>
                  <a:gd name="T8" fmla="*/ 76 w 102"/>
                  <a:gd name="T9" fmla="*/ 62 h 62"/>
                  <a:gd name="T10" fmla="*/ 38 w 102"/>
                  <a:gd name="T11" fmla="*/ 44 h 62"/>
                  <a:gd name="T12" fmla="*/ 64 w 102"/>
                  <a:gd name="T13" fmla="*/ 44 h 62"/>
                  <a:gd name="T14" fmla="*/ 74 w 102"/>
                  <a:gd name="T15" fmla="*/ 18 h 62"/>
                  <a:gd name="T16" fmla="*/ 28 w 102"/>
                  <a:gd name="T17" fmla="*/ 18 h 62"/>
                  <a:gd name="T18" fmla="*/ 38 w 102"/>
                  <a:gd name="T19" fmla="*/ 4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62">
                    <a:moveTo>
                      <a:pt x="76" y="62"/>
                    </a:moveTo>
                    <a:lnTo>
                      <a:pt x="26" y="62"/>
                    </a:lnTo>
                    <a:lnTo>
                      <a:pt x="0" y="0"/>
                    </a:lnTo>
                    <a:lnTo>
                      <a:pt x="102" y="0"/>
                    </a:lnTo>
                    <a:lnTo>
                      <a:pt x="76" y="62"/>
                    </a:lnTo>
                    <a:close/>
                    <a:moveTo>
                      <a:pt x="38" y="44"/>
                    </a:moveTo>
                    <a:lnTo>
                      <a:pt x="64" y="44"/>
                    </a:lnTo>
                    <a:lnTo>
                      <a:pt x="74" y="18"/>
                    </a:lnTo>
                    <a:lnTo>
                      <a:pt x="28" y="18"/>
                    </a:lnTo>
                    <a:lnTo>
                      <a:pt x="38" y="44"/>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4" name="Rectangle 54">
                <a:extLst>
                  <a:ext uri="{FF2B5EF4-FFF2-40B4-BE49-F238E27FC236}">
                    <a16:creationId xmlns:a16="http://schemas.microsoft.com/office/drawing/2014/main" id="{C2538553-3635-4C01-9B8E-398DC4921AC1}"/>
                  </a:ext>
                </a:extLst>
              </p:cNvPr>
              <p:cNvSpPr>
                <a:spLocks noChangeArrowheads="1"/>
              </p:cNvSpPr>
              <p:nvPr/>
            </p:nvSpPr>
            <p:spPr bwMode="auto">
              <a:xfrm>
                <a:off x="5462588" y="226218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5" name="Rectangle 55">
                <a:extLst>
                  <a:ext uri="{FF2B5EF4-FFF2-40B4-BE49-F238E27FC236}">
                    <a16:creationId xmlns:a16="http://schemas.microsoft.com/office/drawing/2014/main" id="{B81E1DEF-BED4-40BC-A919-C6EAF7B85991}"/>
                  </a:ext>
                </a:extLst>
              </p:cNvPr>
              <p:cNvSpPr>
                <a:spLocks noChangeArrowheads="1"/>
              </p:cNvSpPr>
              <p:nvPr/>
            </p:nvSpPr>
            <p:spPr bwMode="auto">
              <a:xfrm>
                <a:off x="5462588" y="233203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6" name="Rectangle 56">
                <a:extLst>
                  <a:ext uri="{FF2B5EF4-FFF2-40B4-BE49-F238E27FC236}">
                    <a16:creationId xmlns:a16="http://schemas.microsoft.com/office/drawing/2014/main" id="{6BDB7896-9D25-46B5-BE7B-6EE8AE6E9335}"/>
                  </a:ext>
                </a:extLst>
              </p:cNvPr>
              <p:cNvSpPr>
                <a:spLocks noChangeArrowheads="1"/>
              </p:cNvSpPr>
              <p:nvPr/>
            </p:nvSpPr>
            <p:spPr bwMode="auto">
              <a:xfrm>
                <a:off x="5462588" y="240188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7" name="Rectangle 57">
                <a:extLst>
                  <a:ext uri="{FF2B5EF4-FFF2-40B4-BE49-F238E27FC236}">
                    <a16:creationId xmlns:a16="http://schemas.microsoft.com/office/drawing/2014/main" id="{F44F57CA-5018-42CD-937B-121BFB1AEF1E}"/>
                  </a:ext>
                </a:extLst>
              </p:cNvPr>
              <p:cNvSpPr>
                <a:spLocks noChangeArrowheads="1"/>
              </p:cNvSpPr>
              <p:nvPr/>
            </p:nvSpPr>
            <p:spPr bwMode="auto">
              <a:xfrm>
                <a:off x="5434013" y="141763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8" name="Rectangle 58">
                <a:extLst>
                  <a:ext uri="{FF2B5EF4-FFF2-40B4-BE49-F238E27FC236}">
                    <a16:creationId xmlns:a16="http://schemas.microsoft.com/office/drawing/2014/main" id="{A8195476-F9BA-4486-8B6E-E68E39ED90F4}"/>
                  </a:ext>
                </a:extLst>
              </p:cNvPr>
              <p:cNvSpPr>
                <a:spLocks noChangeArrowheads="1"/>
              </p:cNvSpPr>
              <p:nvPr/>
            </p:nvSpPr>
            <p:spPr bwMode="auto">
              <a:xfrm>
                <a:off x="5275263" y="15636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9" name="Rectangle 59">
                <a:extLst>
                  <a:ext uri="{FF2B5EF4-FFF2-40B4-BE49-F238E27FC236}">
                    <a16:creationId xmlns:a16="http://schemas.microsoft.com/office/drawing/2014/main" id="{3A3557E5-8647-47F8-9549-E1963C5BCF5C}"/>
                  </a:ext>
                </a:extLst>
              </p:cNvPr>
              <p:cNvSpPr>
                <a:spLocks noChangeArrowheads="1"/>
              </p:cNvSpPr>
              <p:nvPr/>
            </p:nvSpPr>
            <p:spPr bwMode="auto">
              <a:xfrm>
                <a:off x="5662613" y="1354138"/>
                <a:ext cx="28575" cy="4762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0" name="Rectangle 60">
                <a:extLst>
                  <a:ext uri="{FF2B5EF4-FFF2-40B4-BE49-F238E27FC236}">
                    <a16:creationId xmlns:a16="http://schemas.microsoft.com/office/drawing/2014/main" id="{F18C6BAF-F41C-4182-A040-69D571141971}"/>
                  </a:ext>
                </a:extLst>
              </p:cNvPr>
              <p:cNvSpPr>
                <a:spLocks noChangeArrowheads="1"/>
              </p:cNvSpPr>
              <p:nvPr/>
            </p:nvSpPr>
            <p:spPr bwMode="auto">
              <a:xfrm>
                <a:off x="5894388" y="141763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1" name="Rectangle 61">
                <a:extLst>
                  <a:ext uri="{FF2B5EF4-FFF2-40B4-BE49-F238E27FC236}">
                    <a16:creationId xmlns:a16="http://schemas.microsoft.com/office/drawing/2014/main" id="{A27C1003-082D-4A99-8501-2B5FE3A6D823}"/>
                  </a:ext>
                </a:extLst>
              </p:cNvPr>
              <p:cNvSpPr>
                <a:spLocks noChangeArrowheads="1"/>
              </p:cNvSpPr>
              <p:nvPr/>
            </p:nvSpPr>
            <p:spPr bwMode="auto">
              <a:xfrm>
                <a:off x="6037263" y="15636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2" name="Rectangle 62">
                <a:extLst>
                  <a:ext uri="{FF2B5EF4-FFF2-40B4-BE49-F238E27FC236}">
                    <a16:creationId xmlns:a16="http://schemas.microsoft.com/office/drawing/2014/main" id="{A6862A55-9F65-4601-8F05-43F80F7EA976}"/>
                  </a:ext>
                </a:extLst>
              </p:cNvPr>
              <p:cNvSpPr>
                <a:spLocks noChangeArrowheads="1"/>
              </p:cNvSpPr>
              <p:nvPr/>
            </p:nvSpPr>
            <p:spPr bwMode="auto">
              <a:xfrm>
                <a:off x="5275263" y="20208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3" name="Rectangle 63">
                <a:extLst>
                  <a:ext uri="{FF2B5EF4-FFF2-40B4-BE49-F238E27FC236}">
                    <a16:creationId xmlns:a16="http://schemas.microsoft.com/office/drawing/2014/main" id="{3952D66D-2A18-4670-9D79-9204DE9076F9}"/>
                  </a:ext>
                </a:extLst>
              </p:cNvPr>
              <p:cNvSpPr>
                <a:spLocks noChangeArrowheads="1"/>
              </p:cNvSpPr>
              <p:nvPr/>
            </p:nvSpPr>
            <p:spPr bwMode="auto">
              <a:xfrm>
                <a:off x="6037263" y="20208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4" name="Rectangle 64">
                <a:extLst>
                  <a:ext uri="{FF2B5EF4-FFF2-40B4-BE49-F238E27FC236}">
                    <a16:creationId xmlns:a16="http://schemas.microsoft.com/office/drawing/2014/main" id="{6FCE293A-315F-49D8-A450-F3E07A3FF8A4}"/>
                  </a:ext>
                </a:extLst>
              </p:cNvPr>
              <p:cNvSpPr>
                <a:spLocks noChangeArrowheads="1"/>
              </p:cNvSpPr>
              <p:nvPr/>
            </p:nvSpPr>
            <p:spPr bwMode="auto">
              <a:xfrm>
                <a:off x="6100763" y="1782763"/>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5" name="Rectangle 65">
                <a:extLst>
                  <a:ext uri="{FF2B5EF4-FFF2-40B4-BE49-F238E27FC236}">
                    <a16:creationId xmlns:a16="http://schemas.microsoft.com/office/drawing/2014/main" id="{7206D725-E1F5-4293-B300-F98BB8F44CA8}"/>
                  </a:ext>
                </a:extLst>
              </p:cNvPr>
              <p:cNvSpPr>
                <a:spLocks noChangeArrowheads="1"/>
              </p:cNvSpPr>
              <p:nvPr/>
            </p:nvSpPr>
            <p:spPr bwMode="auto">
              <a:xfrm>
                <a:off x="5227638" y="1782763"/>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6" name="Freeform 66">
                <a:extLst>
                  <a:ext uri="{FF2B5EF4-FFF2-40B4-BE49-F238E27FC236}">
                    <a16:creationId xmlns:a16="http://schemas.microsoft.com/office/drawing/2014/main" id="{DA716DA6-0272-4E9E-9585-7ACF56F89058}"/>
                  </a:ext>
                </a:extLst>
              </p:cNvPr>
              <p:cNvSpPr>
                <a:spLocks/>
              </p:cNvSpPr>
              <p:nvPr/>
            </p:nvSpPr>
            <p:spPr bwMode="auto">
              <a:xfrm>
                <a:off x="5395913" y="1531938"/>
                <a:ext cx="561975" cy="758825"/>
              </a:xfrm>
              <a:custGeom>
                <a:avLst/>
                <a:gdLst>
                  <a:gd name="T0" fmla="*/ 204 w 354"/>
                  <a:gd name="T1" fmla="*/ 342 h 478"/>
                  <a:gd name="T2" fmla="*/ 212 w 354"/>
                  <a:gd name="T3" fmla="*/ 332 h 478"/>
                  <a:gd name="T4" fmla="*/ 238 w 354"/>
                  <a:gd name="T5" fmla="*/ 324 h 478"/>
                  <a:gd name="T6" fmla="*/ 302 w 354"/>
                  <a:gd name="T7" fmla="*/ 276 h 478"/>
                  <a:gd name="T8" fmla="*/ 334 w 354"/>
                  <a:gd name="T9" fmla="*/ 204 h 478"/>
                  <a:gd name="T10" fmla="*/ 336 w 354"/>
                  <a:gd name="T11" fmla="*/ 176 h 478"/>
                  <a:gd name="T12" fmla="*/ 330 w 354"/>
                  <a:gd name="T13" fmla="*/ 130 h 478"/>
                  <a:gd name="T14" fmla="*/ 310 w 354"/>
                  <a:gd name="T15" fmla="*/ 88 h 478"/>
                  <a:gd name="T16" fmla="*/ 278 w 354"/>
                  <a:gd name="T17" fmla="*/ 54 h 478"/>
                  <a:gd name="T18" fmla="*/ 240 w 354"/>
                  <a:gd name="T19" fmla="*/ 30 h 478"/>
                  <a:gd name="T20" fmla="*/ 194 w 354"/>
                  <a:gd name="T21" fmla="*/ 18 h 478"/>
                  <a:gd name="T22" fmla="*/ 160 w 354"/>
                  <a:gd name="T23" fmla="*/ 18 h 478"/>
                  <a:gd name="T24" fmla="*/ 114 w 354"/>
                  <a:gd name="T25" fmla="*/ 30 h 478"/>
                  <a:gd name="T26" fmla="*/ 76 w 354"/>
                  <a:gd name="T27" fmla="*/ 54 h 478"/>
                  <a:gd name="T28" fmla="*/ 44 w 354"/>
                  <a:gd name="T29" fmla="*/ 88 h 478"/>
                  <a:gd name="T30" fmla="*/ 24 w 354"/>
                  <a:gd name="T31" fmla="*/ 130 h 478"/>
                  <a:gd name="T32" fmla="*/ 18 w 354"/>
                  <a:gd name="T33" fmla="*/ 176 h 478"/>
                  <a:gd name="T34" fmla="*/ 20 w 354"/>
                  <a:gd name="T35" fmla="*/ 204 h 478"/>
                  <a:gd name="T36" fmla="*/ 52 w 354"/>
                  <a:gd name="T37" fmla="*/ 276 h 478"/>
                  <a:gd name="T38" fmla="*/ 116 w 354"/>
                  <a:gd name="T39" fmla="*/ 324 h 478"/>
                  <a:gd name="T40" fmla="*/ 142 w 354"/>
                  <a:gd name="T41" fmla="*/ 332 h 478"/>
                  <a:gd name="T42" fmla="*/ 150 w 354"/>
                  <a:gd name="T43" fmla="*/ 478 h 478"/>
                  <a:gd name="T44" fmla="*/ 132 w 354"/>
                  <a:gd name="T45" fmla="*/ 348 h 478"/>
                  <a:gd name="T46" fmla="*/ 90 w 354"/>
                  <a:gd name="T47" fmla="*/ 332 h 478"/>
                  <a:gd name="T48" fmla="*/ 36 w 354"/>
                  <a:gd name="T49" fmla="*/ 286 h 478"/>
                  <a:gd name="T50" fmla="*/ 4 w 354"/>
                  <a:gd name="T51" fmla="*/ 220 h 478"/>
                  <a:gd name="T52" fmla="*/ 0 w 354"/>
                  <a:gd name="T53" fmla="*/ 176 h 478"/>
                  <a:gd name="T54" fmla="*/ 2 w 354"/>
                  <a:gd name="T55" fmla="*/ 142 h 478"/>
                  <a:gd name="T56" fmla="*/ 20 w 354"/>
                  <a:gd name="T57" fmla="*/ 92 h 478"/>
                  <a:gd name="T58" fmla="*/ 52 w 354"/>
                  <a:gd name="T59" fmla="*/ 52 h 478"/>
                  <a:gd name="T60" fmla="*/ 92 w 354"/>
                  <a:gd name="T61" fmla="*/ 20 h 478"/>
                  <a:gd name="T62" fmla="*/ 142 w 354"/>
                  <a:gd name="T63" fmla="*/ 2 h 478"/>
                  <a:gd name="T64" fmla="*/ 176 w 354"/>
                  <a:gd name="T65" fmla="*/ 0 h 478"/>
                  <a:gd name="T66" fmla="*/ 230 w 354"/>
                  <a:gd name="T67" fmla="*/ 8 h 478"/>
                  <a:gd name="T68" fmla="*/ 276 w 354"/>
                  <a:gd name="T69" fmla="*/ 30 h 478"/>
                  <a:gd name="T70" fmla="*/ 314 w 354"/>
                  <a:gd name="T71" fmla="*/ 64 h 478"/>
                  <a:gd name="T72" fmla="*/ 340 w 354"/>
                  <a:gd name="T73" fmla="*/ 108 h 478"/>
                  <a:gd name="T74" fmla="*/ 354 w 354"/>
                  <a:gd name="T75" fmla="*/ 158 h 478"/>
                  <a:gd name="T76" fmla="*/ 354 w 354"/>
                  <a:gd name="T77" fmla="*/ 192 h 478"/>
                  <a:gd name="T78" fmla="*/ 344 w 354"/>
                  <a:gd name="T79" fmla="*/ 234 h 478"/>
                  <a:gd name="T80" fmla="*/ 298 w 354"/>
                  <a:gd name="T81" fmla="*/ 306 h 478"/>
                  <a:gd name="T82" fmla="*/ 250 w 354"/>
                  <a:gd name="T83" fmla="*/ 338 h 478"/>
                  <a:gd name="T84" fmla="*/ 222 w 354"/>
                  <a:gd name="T85" fmla="*/ 478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4" h="478">
                    <a:moveTo>
                      <a:pt x="222" y="478"/>
                    </a:moveTo>
                    <a:lnTo>
                      <a:pt x="204" y="478"/>
                    </a:lnTo>
                    <a:lnTo>
                      <a:pt x="204" y="342"/>
                    </a:lnTo>
                    <a:lnTo>
                      <a:pt x="204" y="342"/>
                    </a:lnTo>
                    <a:lnTo>
                      <a:pt x="206" y="336"/>
                    </a:lnTo>
                    <a:lnTo>
                      <a:pt x="212" y="332"/>
                    </a:lnTo>
                    <a:lnTo>
                      <a:pt x="212" y="332"/>
                    </a:lnTo>
                    <a:lnTo>
                      <a:pt x="224" y="330"/>
                    </a:lnTo>
                    <a:lnTo>
                      <a:pt x="238" y="324"/>
                    </a:lnTo>
                    <a:lnTo>
                      <a:pt x="262" y="312"/>
                    </a:lnTo>
                    <a:lnTo>
                      <a:pt x="282" y="296"/>
                    </a:lnTo>
                    <a:lnTo>
                      <a:pt x="302" y="276"/>
                    </a:lnTo>
                    <a:lnTo>
                      <a:pt x="316" y="254"/>
                    </a:lnTo>
                    <a:lnTo>
                      <a:pt x="328" y="230"/>
                    </a:lnTo>
                    <a:lnTo>
                      <a:pt x="334" y="204"/>
                    </a:lnTo>
                    <a:lnTo>
                      <a:pt x="336" y="190"/>
                    </a:lnTo>
                    <a:lnTo>
                      <a:pt x="336" y="176"/>
                    </a:lnTo>
                    <a:lnTo>
                      <a:pt x="336" y="176"/>
                    </a:lnTo>
                    <a:lnTo>
                      <a:pt x="336" y="160"/>
                    </a:lnTo>
                    <a:lnTo>
                      <a:pt x="334" y="144"/>
                    </a:lnTo>
                    <a:lnTo>
                      <a:pt x="330" y="130"/>
                    </a:lnTo>
                    <a:lnTo>
                      <a:pt x="324" y="114"/>
                    </a:lnTo>
                    <a:lnTo>
                      <a:pt x="318" y="100"/>
                    </a:lnTo>
                    <a:lnTo>
                      <a:pt x="310" y="88"/>
                    </a:lnTo>
                    <a:lnTo>
                      <a:pt x="300" y="76"/>
                    </a:lnTo>
                    <a:lnTo>
                      <a:pt x="290" y="64"/>
                    </a:lnTo>
                    <a:lnTo>
                      <a:pt x="278" y="54"/>
                    </a:lnTo>
                    <a:lnTo>
                      <a:pt x="266" y="44"/>
                    </a:lnTo>
                    <a:lnTo>
                      <a:pt x="254" y="36"/>
                    </a:lnTo>
                    <a:lnTo>
                      <a:pt x="240" y="30"/>
                    </a:lnTo>
                    <a:lnTo>
                      <a:pt x="224" y="24"/>
                    </a:lnTo>
                    <a:lnTo>
                      <a:pt x="210" y="20"/>
                    </a:lnTo>
                    <a:lnTo>
                      <a:pt x="194" y="18"/>
                    </a:lnTo>
                    <a:lnTo>
                      <a:pt x="176" y="18"/>
                    </a:lnTo>
                    <a:lnTo>
                      <a:pt x="176" y="18"/>
                    </a:lnTo>
                    <a:lnTo>
                      <a:pt x="160" y="18"/>
                    </a:lnTo>
                    <a:lnTo>
                      <a:pt x="144" y="20"/>
                    </a:lnTo>
                    <a:lnTo>
                      <a:pt x="130" y="24"/>
                    </a:lnTo>
                    <a:lnTo>
                      <a:pt x="114" y="30"/>
                    </a:lnTo>
                    <a:lnTo>
                      <a:pt x="100" y="36"/>
                    </a:lnTo>
                    <a:lnTo>
                      <a:pt x="88" y="44"/>
                    </a:lnTo>
                    <a:lnTo>
                      <a:pt x="76" y="54"/>
                    </a:lnTo>
                    <a:lnTo>
                      <a:pt x="64" y="64"/>
                    </a:lnTo>
                    <a:lnTo>
                      <a:pt x="54" y="76"/>
                    </a:lnTo>
                    <a:lnTo>
                      <a:pt x="44" y="88"/>
                    </a:lnTo>
                    <a:lnTo>
                      <a:pt x="36" y="100"/>
                    </a:lnTo>
                    <a:lnTo>
                      <a:pt x="30" y="114"/>
                    </a:lnTo>
                    <a:lnTo>
                      <a:pt x="24" y="130"/>
                    </a:lnTo>
                    <a:lnTo>
                      <a:pt x="20" y="144"/>
                    </a:lnTo>
                    <a:lnTo>
                      <a:pt x="18" y="160"/>
                    </a:lnTo>
                    <a:lnTo>
                      <a:pt x="18" y="176"/>
                    </a:lnTo>
                    <a:lnTo>
                      <a:pt x="18" y="176"/>
                    </a:lnTo>
                    <a:lnTo>
                      <a:pt x="18" y="190"/>
                    </a:lnTo>
                    <a:lnTo>
                      <a:pt x="20" y="204"/>
                    </a:lnTo>
                    <a:lnTo>
                      <a:pt x="26" y="230"/>
                    </a:lnTo>
                    <a:lnTo>
                      <a:pt x="38" y="254"/>
                    </a:lnTo>
                    <a:lnTo>
                      <a:pt x="52" y="276"/>
                    </a:lnTo>
                    <a:lnTo>
                      <a:pt x="72" y="296"/>
                    </a:lnTo>
                    <a:lnTo>
                      <a:pt x="92" y="312"/>
                    </a:lnTo>
                    <a:lnTo>
                      <a:pt x="116" y="324"/>
                    </a:lnTo>
                    <a:lnTo>
                      <a:pt x="130" y="330"/>
                    </a:lnTo>
                    <a:lnTo>
                      <a:pt x="142" y="332"/>
                    </a:lnTo>
                    <a:lnTo>
                      <a:pt x="142" y="332"/>
                    </a:lnTo>
                    <a:lnTo>
                      <a:pt x="148" y="336"/>
                    </a:lnTo>
                    <a:lnTo>
                      <a:pt x="150" y="342"/>
                    </a:lnTo>
                    <a:lnTo>
                      <a:pt x="150" y="478"/>
                    </a:lnTo>
                    <a:lnTo>
                      <a:pt x="132" y="478"/>
                    </a:lnTo>
                    <a:lnTo>
                      <a:pt x="132" y="348"/>
                    </a:lnTo>
                    <a:lnTo>
                      <a:pt x="132" y="348"/>
                    </a:lnTo>
                    <a:lnTo>
                      <a:pt x="118" y="344"/>
                    </a:lnTo>
                    <a:lnTo>
                      <a:pt x="104" y="338"/>
                    </a:lnTo>
                    <a:lnTo>
                      <a:pt x="90" y="332"/>
                    </a:lnTo>
                    <a:lnTo>
                      <a:pt x="78" y="324"/>
                    </a:lnTo>
                    <a:lnTo>
                      <a:pt x="56" y="306"/>
                    </a:lnTo>
                    <a:lnTo>
                      <a:pt x="36" y="286"/>
                    </a:lnTo>
                    <a:lnTo>
                      <a:pt x="20" y="262"/>
                    </a:lnTo>
                    <a:lnTo>
                      <a:pt x="10" y="234"/>
                    </a:lnTo>
                    <a:lnTo>
                      <a:pt x="4" y="220"/>
                    </a:lnTo>
                    <a:lnTo>
                      <a:pt x="2" y="206"/>
                    </a:lnTo>
                    <a:lnTo>
                      <a:pt x="0" y="192"/>
                    </a:lnTo>
                    <a:lnTo>
                      <a:pt x="0" y="176"/>
                    </a:lnTo>
                    <a:lnTo>
                      <a:pt x="0" y="176"/>
                    </a:lnTo>
                    <a:lnTo>
                      <a:pt x="0" y="158"/>
                    </a:lnTo>
                    <a:lnTo>
                      <a:pt x="2" y="142"/>
                    </a:lnTo>
                    <a:lnTo>
                      <a:pt x="8" y="124"/>
                    </a:lnTo>
                    <a:lnTo>
                      <a:pt x="14" y="108"/>
                    </a:lnTo>
                    <a:lnTo>
                      <a:pt x="20" y="92"/>
                    </a:lnTo>
                    <a:lnTo>
                      <a:pt x="30" y="78"/>
                    </a:lnTo>
                    <a:lnTo>
                      <a:pt x="40" y="64"/>
                    </a:lnTo>
                    <a:lnTo>
                      <a:pt x="52" y="52"/>
                    </a:lnTo>
                    <a:lnTo>
                      <a:pt x="64" y="40"/>
                    </a:lnTo>
                    <a:lnTo>
                      <a:pt x="78" y="30"/>
                    </a:lnTo>
                    <a:lnTo>
                      <a:pt x="92" y="20"/>
                    </a:lnTo>
                    <a:lnTo>
                      <a:pt x="108" y="14"/>
                    </a:lnTo>
                    <a:lnTo>
                      <a:pt x="124" y="8"/>
                    </a:lnTo>
                    <a:lnTo>
                      <a:pt x="142" y="2"/>
                    </a:lnTo>
                    <a:lnTo>
                      <a:pt x="158" y="0"/>
                    </a:lnTo>
                    <a:lnTo>
                      <a:pt x="176" y="0"/>
                    </a:lnTo>
                    <a:lnTo>
                      <a:pt x="176" y="0"/>
                    </a:lnTo>
                    <a:lnTo>
                      <a:pt x="196" y="0"/>
                    </a:lnTo>
                    <a:lnTo>
                      <a:pt x="212" y="2"/>
                    </a:lnTo>
                    <a:lnTo>
                      <a:pt x="230" y="8"/>
                    </a:lnTo>
                    <a:lnTo>
                      <a:pt x="246" y="14"/>
                    </a:lnTo>
                    <a:lnTo>
                      <a:pt x="262" y="20"/>
                    </a:lnTo>
                    <a:lnTo>
                      <a:pt x="276" y="30"/>
                    </a:lnTo>
                    <a:lnTo>
                      <a:pt x="290" y="40"/>
                    </a:lnTo>
                    <a:lnTo>
                      <a:pt x="302" y="52"/>
                    </a:lnTo>
                    <a:lnTo>
                      <a:pt x="314" y="64"/>
                    </a:lnTo>
                    <a:lnTo>
                      <a:pt x="324" y="78"/>
                    </a:lnTo>
                    <a:lnTo>
                      <a:pt x="334" y="92"/>
                    </a:lnTo>
                    <a:lnTo>
                      <a:pt x="340" y="108"/>
                    </a:lnTo>
                    <a:lnTo>
                      <a:pt x="346" y="124"/>
                    </a:lnTo>
                    <a:lnTo>
                      <a:pt x="352" y="142"/>
                    </a:lnTo>
                    <a:lnTo>
                      <a:pt x="354" y="158"/>
                    </a:lnTo>
                    <a:lnTo>
                      <a:pt x="354" y="176"/>
                    </a:lnTo>
                    <a:lnTo>
                      <a:pt x="354" y="176"/>
                    </a:lnTo>
                    <a:lnTo>
                      <a:pt x="354" y="192"/>
                    </a:lnTo>
                    <a:lnTo>
                      <a:pt x="352" y="206"/>
                    </a:lnTo>
                    <a:lnTo>
                      <a:pt x="350" y="220"/>
                    </a:lnTo>
                    <a:lnTo>
                      <a:pt x="344" y="234"/>
                    </a:lnTo>
                    <a:lnTo>
                      <a:pt x="334" y="262"/>
                    </a:lnTo>
                    <a:lnTo>
                      <a:pt x="318" y="286"/>
                    </a:lnTo>
                    <a:lnTo>
                      <a:pt x="298" y="306"/>
                    </a:lnTo>
                    <a:lnTo>
                      <a:pt x="276" y="324"/>
                    </a:lnTo>
                    <a:lnTo>
                      <a:pt x="264" y="332"/>
                    </a:lnTo>
                    <a:lnTo>
                      <a:pt x="250" y="338"/>
                    </a:lnTo>
                    <a:lnTo>
                      <a:pt x="236" y="344"/>
                    </a:lnTo>
                    <a:lnTo>
                      <a:pt x="222" y="348"/>
                    </a:lnTo>
                    <a:lnTo>
                      <a:pt x="222" y="478"/>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dirty="0"/>
              </a:p>
            </p:txBody>
          </p:sp>
        </p:grpSp>
      </p:grpSp>
      <p:sp>
        <p:nvSpPr>
          <p:cNvPr id="70" name="Rectangle 69">
            <a:hlinkClick r:id="rId6" action="ppaction://hlinksldjump"/>
            <a:extLst>
              <a:ext uri="{FF2B5EF4-FFF2-40B4-BE49-F238E27FC236}">
                <a16:creationId xmlns:a16="http://schemas.microsoft.com/office/drawing/2014/main" id="{96E41FED-93CA-473A-875E-006091C7B2D1}"/>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grpSp>
        <p:nvGrpSpPr>
          <p:cNvPr id="32" name="Group 31">
            <a:extLst>
              <a:ext uri="{FF2B5EF4-FFF2-40B4-BE49-F238E27FC236}">
                <a16:creationId xmlns:a16="http://schemas.microsoft.com/office/drawing/2014/main" id="{FD7B0DDE-961D-42B1-8C04-233B9B92C272}"/>
              </a:ext>
            </a:extLst>
          </p:cNvPr>
          <p:cNvGrpSpPr/>
          <p:nvPr/>
        </p:nvGrpSpPr>
        <p:grpSpPr>
          <a:xfrm>
            <a:off x="4396250" y="4410904"/>
            <a:ext cx="3399501" cy="2153041"/>
            <a:chOff x="5173208" y="4371584"/>
            <a:chExt cx="3399501" cy="2153041"/>
          </a:xfrm>
          <a:effectLst>
            <a:reflection blurRad="6350" stA="50000" endA="300" endPos="55500" dist="50800" dir="5400000" sy="-100000" algn="bl" rotWithShape="0"/>
          </a:effectLst>
        </p:grpSpPr>
        <p:pic>
          <p:nvPicPr>
            <p:cNvPr id="1026" name="Picture 2">
              <a:extLst>
                <a:ext uri="{FF2B5EF4-FFF2-40B4-BE49-F238E27FC236}">
                  <a16:creationId xmlns:a16="http://schemas.microsoft.com/office/drawing/2014/main" id="{CEAB55BC-76E2-42F3-AA78-CC7B987D46EE}"/>
                </a:ext>
              </a:extLst>
            </p:cNvPr>
            <p:cNvPicPr>
              <a:picLocks noChangeAspect="1" noChangeArrowheads="1"/>
            </p:cNvPicPr>
            <p:nvPr/>
          </p:nvPicPr>
          <p:blipFill rotWithShape="1">
            <a:blip r:embed="rId7">
              <a:alphaModFix/>
              <a:extLst>
                <a:ext uri="{28A0092B-C50C-407E-A947-70E740481C1C}">
                  <a14:useLocalDpi xmlns:a14="http://schemas.microsoft.com/office/drawing/2010/main" val="0"/>
                </a:ext>
              </a:extLst>
            </a:blip>
            <a:srcRect l="5593" r="5593"/>
            <a:stretch/>
          </p:blipFill>
          <p:spPr bwMode="auto">
            <a:xfrm>
              <a:off x="5173208" y="4371584"/>
              <a:ext cx="3399501" cy="2153041"/>
            </a:xfrm>
            <a:prstGeom prst="rect">
              <a:avLst/>
            </a:prstGeom>
            <a:noFill/>
            <a:ln w="34925">
              <a:noFill/>
            </a:ln>
            <a:effectLst>
              <a:outerShdw blurRad="50800" dist="50800" dir="5400000" algn="ctr" rotWithShape="0">
                <a:srgbClr val="000000"/>
              </a:outerShdw>
            </a:effectLst>
            <a:extLst>
              <a:ext uri="{909E8E84-426E-40DD-AFC4-6F175D3DCCD1}">
                <a14:hiddenFill xmlns:a14="http://schemas.microsoft.com/office/drawing/2010/main">
                  <a:solidFill>
                    <a:srgbClr val="FFFFFF"/>
                  </a:solidFill>
                </a14:hiddenFill>
              </a:ext>
            </a:extLst>
          </p:spPr>
        </p:pic>
        <p:pic>
          <p:nvPicPr>
            <p:cNvPr id="31" name="Picture 30">
              <a:extLst>
                <a:ext uri="{FF2B5EF4-FFF2-40B4-BE49-F238E27FC236}">
                  <a16:creationId xmlns:a16="http://schemas.microsoft.com/office/drawing/2014/main" id="{2E6609E7-8B30-49F1-8EBE-4EB64AF05016}"/>
                </a:ext>
              </a:extLst>
            </p:cNvPr>
            <p:cNvPicPr>
              <a:picLocks noChangeAspect="1"/>
            </p:cNvPicPr>
            <p:nvPr/>
          </p:nvPicPr>
          <p:blipFill rotWithShape="1">
            <a:blip r:embed="rId8">
              <a:alphaModFix amt="29000"/>
              <a:extLst>
                <a:ext uri="{28A0092B-C50C-407E-A947-70E740481C1C}">
                  <a14:useLocalDpi xmlns:a14="http://schemas.microsoft.com/office/drawing/2010/main" val="0"/>
                </a:ext>
              </a:extLst>
            </a:blip>
            <a:srcRect l="15121" t="5325" r="5370" b="19140"/>
            <a:stretch/>
          </p:blipFill>
          <p:spPr>
            <a:xfrm>
              <a:off x="5173208" y="4371584"/>
              <a:ext cx="3399501" cy="2153041"/>
            </a:xfrm>
            <a:prstGeom prst="rect">
              <a:avLst/>
            </a:prstGeom>
            <a:ln w="34925">
              <a:noFill/>
            </a:ln>
            <a:effectLst>
              <a:outerShdw blurRad="50800" dist="50800" dir="5400000" algn="ctr" rotWithShape="0">
                <a:srgbClr val="000000">
                  <a:alpha val="49000"/>
                </a:srgbClr>
              </a:outerShdw>
            </a:effectLst>
          </p:spPr>
        </p:pic>
      </p:grpSp>
    </p:spTree>
    <p:extLst>
      <p:ext uri="{BB962C8B-B14F-4D97-AF65-F5344CB8AC3E}">
        <p14:creationId xmlns:p14="http://schemas.microsoft.com/office/powerpoint/2010/main" val="199524823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B678D385-6F53-47A5-A64D-4D6BD60C6CB0}"/>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1. Introdução</a:t>
            </a:r>
          </a:p>
        </p:txBody>
      </p:sp>
      <p:sp>
        <p:nvSpPr>
          <p:cNvPr id="26" name="Rectangle 25">
            <a:hlinkClick r:id="rId2" action="ppaction://hlinksldjump"/>
            <a:extLst>
              <a:ext uri="{FF2B5EF4-FFF2-40B4-BE49-F238E27FC236}">
                <a16:creationId xmlns:a16="http://schemas.microsoft.com/office/drawing/2014/main" id="{DB11D48C-DA4A-4020-9AA2-A026DFE180CD}"/>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28" name="Rectangle 27">
            <a:hlinkClick r:id="rId3" action="ppaction://hlinksldjump"/>
            <a:extLst>
              <a:ext uri="{FF2B5EF4-FFF2-40B4-BE49-F238E27FC236}">
                <a16:creationId xmlns:a16="http://schemas.microsoft.com/office/drawing/2014/main" id="{B7A26EC8-7BDA-4C05-9655-3D82B95E7C87}"/>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3. Proposta de</a:t>
            </a:r>
          </a:p>
          <a:p>
            <a:pPr algn="ctr"/>
            <a:r>
              <a:rPr lang="pt-BR" sz="1400" dirty="0">
                <a:solidFill>
                  <a:schemeClr val="accent5">
                    <a:lumMod val="60000"/>
                    <a:lumOff val="40000"/>
                  </a:schemeClr>
                </a:solidFill>
                <a:latin typeface="EYInterstate Light" panose="02000506000000020004" pitchFamily="2" charset="0"/>
              </a:rPr>
              <a:t>Desenvolvimento</a:t>
            </a:r>
          </a:p>
        </p:txBody>
      </p:sp>
      <p:sp>
        <p:nvSpPr>
          <p:cNvPr id="30" name="Rectangle 29">
            <a:hlinkClick r:id="rId4" action="ppaction://hlinksldjump"/>
            <a:extLst>
              <a:ext uri="{FF2B5EF4-FFF2-40B4-BE49-F238E27FC236}">
                <a16:creationId xmlns:a16="http://schemas.microsoft.com/office/drawing/2014/main" id="{1112A1D4-DC99-4361-86DB-A6F82C385005}"/>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4. Visão Geral</a:t>
            </a:r>
          </a:p>
          <a:p>
            <a:pPr algn="ctr"/>
            <a:r>
              <a:rPr lang="pt-BR" sz="1400" dirty="0">
                <a:solidFill>
                  <a:schemeClr val="accent5">
                    <a:lumMod val="60000"/>
                    <a:lumOff val="40000"/>
                  </a:schemeClr>
                </a:solidFill>
                <a:latin typeface="EYInterstate Light" panose="02000506000000020004" pitchFamily="2" charset="0"/>
              </a:rPr>
              <a:t>do Código</a:t>
            </a:r>
          </a:p>
        </p:txBody>
      </p:sp>
      <p:sp>
        <p:nvSpPr>
          <p:cNvPr id="58" name="TextBox 57">
            <a:extLst>
              <a:ext uri="{FF2B5EF4-FFF2-40B4-BE49-F238E27FC236}">
                <a16:creationId xmlns:a16="http://schemas.microsoft.com/office/drawing/2014/main" id="{138DD0E5-18F3-48DA-BC2A-318CA93E446F}"/>
              </a:ext>
            </a:extLst>
          </p:cNvPr>
          <p:cNvSpPr txBox="1"/>
          <p:nvPr/>
        </p:nvSpPr>
        <p:spPr>
          <a:xfrm>
            <a:off x="482152" y="986774"/>
            <a:ext cx="11235676" cy="461665"/>
          </a:xfrm>
          <a:prstGeom prst="rect">
            <a:avLst/>
          </a:prstGeom>
          <a:noFill/>
        </p:spPr>
        <p:txBody>
          <a:bodyPr wrap="square" rtlCol="0">
            <a:spAutoFit/>
          </a:bodyPr>
          <a:lstStyle/>
          <a:p>
            <a:r>
              <a:rPr lang="pt-BR" sz="2400" b="1" dirty="0">
                <a:solidFill>
                  <a:schemeClr val="accent5">
                    <a:lumMod val="60000"/>
                    <a:lumOff val="40000"/>
                  </a:schemeClr>
                </a:solidFill>
              </a:rPr>
              <a:t>Introdução</a:t>
            </a:r>
          </a:p>
        </p:txBody>
      </p:sp>
      <p:grpSp>
        <p:nvGrpSpPr>
          <p:cNvPr id="39" name="Group 38">
            <a:extLst>
              <a:ext uri="{FF2B5EF4-FFF2-40B4-BE49-F238E27FC236}">
                <a16:creationId xmlns:a16="http://schemas.microsoft.com/office/drawing/2014/main" id="{0178DAAA-7BEB-441C-9A97-89F962F07954}"/>
              </a:ext>
            </a:extLst>
          </p:cNvPr>
          <p:cNvGrpSpPr/>
          <p:nvPr/>
        </p:nvGrpSpPr>
        <p:grpSpPr>
          <a:xfrm>
            <a:off x="11036675" y="5704823"/>
            <a:ext cx="681152" cy="828486"/>
            <a:chOff x="11356522" y="4189881"/>
            <a:chExt cx="1012825" cy="1231900"/>
          </a:xfrm>
          <a:solidFill>
            <a:srgbClr val="35FFFF"/>
          </a:solidFill>
        </p:grpSpPr>
        <p:sp>
          <p:nvSpPr>
            <p:cNvPr id="40" name="Freeform 76">
              <a:hlinkClick r:id="rId5" action="ppaction://hlinksldjump" tooltip="1. Nosso Entendimento"/>
              <a:extLst>
                <a:ext uri="{FF2B5EF4-FFF2-40B4-BE49-F238E27FC236}">
                  <a16:creationId xmlns:a16="http://schemas.microsoft.com/office/drawing/2014/main" id="{FEC117A6-ECDA-4A35-9F61-06C9D4D60B2F}"/>
                </a:ext>
              </a:extLst>
            </p:cNvPr>
            <p:cNvSpPr>
              <a:spLocks/>
            </p:cNvSpPr>
            <p:nvPr/>
          </p:nvSpPr>
          <p:spPr bwMode="auto">
            <a:xfrm>
              <a:off x="11356522" y="4189881"/>
              <a:ext cx="1012825" cy="1231900"/>
            </a:xfrm>
            <a:custGeom>
              <a:avLst/>
              <a:gdLst>
                <a:gd name="T0" fmla="*/ 620 w 638"/>
                <a:gd name="T1" fmla="*/ 776 h 776"/>
                <a:gd name="T2" fmla="*/ 620 w 638"/>
                <a:gd name="T3" fmla="*/ 278 h 776"/>
                <a:gd name="T4" fmla="*/ 616 w 638"/>
                <a:gd name="T5" fmla="*/ 226 h 776"/>
                <a:gd name="T6" fmla="*/ 600 w 638"/>
                <a:gd name="T7" fmla="*/ 178 h 776"/>
                <a:gd name="T8" fmla="*/ 576 w 638"/>
                <a:gd name="T9" fmla="*/ 132 h 776"/>
                <a:gd name="T10" fmla="*/ 544 w 638"/>
                <a:gd name="T11" fmla="*/ 94 h 776"/>
                <a:gd name="T12" fmla="*/ 506 w 638"/>
                <a:gd name="T13" fmla="*/ 62 h 776"/>
                <a:gd name="T14" fmla="*/ 462 w 638"/>
                <a:gd name="T15" fmla="*/ 38 h 776"/>
                <a:gd name="T16" fmla="*/ 414 w 638"/>
                <a:gd name="T17" fmla="*/ 24 h 776"/>
                <a:gd name="T18" fmla="*/ 360 w 638"/>
                <a:gd name="T19" fmla="*/ 18 h 776"/>
                <a:gd name="T20" fmla="*/ 334 w 638"/>
                <a:gd name="T21" fmla="*/ 20 h 776"/>
                <a:gd name="T22" fmla="*/ 282 w 638"/>
                <a:gd name="T23" fmla="*/ 30 h 776"/>
                <a:gd name="T24" fmla="*/ 234 w 638"/>
                <a:gd name="T25" fmla="*/ 48 h 776"/>
                <a:gd name="T26" fmla="*/ 192 w 638"/>
                <a:gd name="T27" fmla="*/ 74 h 776"/>
                <a:gd name="T28" fmla="*/ 156 w 638"/>
                <a:gd name="T29" fmla="*/ 108 h 776"/>
                <a:gd name="T30" fmla="*/ 128 w 638"/>
                <a:gd name="T31" fmla="*/ 148 h 776"/>
                <a:gd name="T32" fmla="*/ 108 w 638"/>
                <a:gd name="T33" fmla="*/ 194 h 776"/>
                <a:gd name="T34" fmla="*/ 98 w 638"/>
                <a:gd name="T35" fmla="*/ 244 h 776"/>
                <a:gd name="T36" fmla="*/ 96 w 638"/>
                <a:gd name="T37" fmla="*/ 272 h 776"/>
                <a:gd name="T38" fmla="*/ 20 w 638"/>
                <a:gd name="T39" fmla="*/ 480 h 776"/>
                <a:gd name="T40" fmla="*/ 18 w 638"/>
                <a:gd name="T41" fmla="*/ 486 h 776"/>
                <a:gd name="T42" fmla="*/ 20 w 638"/>
                <a:gd name="T43" fmla="*/ 492 h 776"/>
                <a:gd name="T44" fmla="*/ 32 w 638"/>
                <a:gd name="T45" fmla="*/ 498 h 776"/>
                <a:gd name="T46" fmla="*/ 114 w 638"/>
                <a:gd name="T47" fmla="*/ 600 h 776"/>
                <a:gd name="T48" fmla="*/ 114 w 638"/>
                <a:gd name="T49" fmla="*/ 608 h 776"/>
                <a:gd name="T50" fmla="*/ 120 w 638"/>
                <a:gd name="T51" fmla="*/ 622 h 776"/>
                <a:gd name="T52" fmla="*/ 130 w 638"/>
                <a:gd name="T53" fmla="*/ 632 h 776"/>
                <a:gd name="T54" fmla="*/ 144 w 638"/>
                <a:gd name="T55" fmla="*/ 638 h 776"/>
                <a:gd name="T56" fmla="*/ 252 w 638"/>
                <a:gd name="T57" fmla="*/ 640 h 776"/>
                <a:gd name="T58" fmla="*/ 234 w 638"/>
                <a:gd name="T59" fmla="*/ 776 h 776"/>
                <a:gd name="T60" fmla="*/ 152 w 638"/>
                <a:gd name="T61" fmla="*/ 658 h 776"/>
                <a:gd name="T62" fmla="*/ 142 w 638"/>
                <a:gd name="T63" fmla="*/ 656 h 776"/>
                <a:gd name="T64" fmla="*/ 120 w 638"/>
                <a:gd name="T65" fmla="*/ 648 h 776"/>
                <a:gd name="T66" fmla="*/ 106 w 638"/>
                <a:gd name="T67" fmla="*/ 632 h 776"/>
                <a:gd name="T68" fmla="*/ 96 w 638"/>
                <a:gd name="T69" fmla="*/ 612 h 776"/>
                <a:gd name="T70" fmla="*/ 96 w 638"/>
                <a:gd name="T71" fmla="*/ 516 h 776"/>
                <a:gd name="T72" fmla="*/ 32 w 638"/>
                <a:gd name="T73" fmla="*/ 516 h 776"/>
                <a:gd name="T74" fmla="*/ 18 w 638"/>
                <a:gd name="T75" fmla="*/ 512 h 776"/>
                <a:gd name="T76" fmla="*/ 6 w 638"/>
                <a:gd name="T77" fmla="*/ 502 h 776"/>
                <a:gd name="T78" fmla="*/ 2 w 638"/>
                <a:gd name="T79" fmla="*/ 496 h 776"/>
                <a:gd name="T80" fmla="*/ 0 w 638"/>
                <a:gd name="T81" fmla="*/ 480 h 776"/>
                <a:gd name="T82" fmla="*/ 72 w 638"/>
                <a:gd name="T83" fmla="*/ 302 h 776"/>
                <a:gd name="T84" fmla="*/ 78 w 638"/>
                <a:gd name="T85" fmla="*/ 270 h 776"/>
                <a:gd name="T86" fmla="*/ 84 w 638"/>
                <a:gd name="T87" fmla="*/ 214 h 776"/>
                <a:gd name="T88" fmla="*/ 100 w 638"/>
                <a:gd name="T89" fmla="*/ 164 h 776"/>
                <a:gd name="T90" fmla="*/ 126 w 638"/>
                <a:gd name="T91" fmla="*/ 118 h 776"/>
                <a:gd name="T92" fmla="*/ 160 w 638"/>
                <a:gd name="T93" fmla="*/ 78 h 776"/>
                <a:gd name="T94" fmla="*/ 202 w 638"/>
                <a:gd name="T95" fmla="*/ 46 h 776"/>
                <a:gd name="T96" fmla="*/ 250 w 638"/>
                <a:gd name="T97" fmla="*/ 20 h 776"/>
                <a:gd name="T98" fmla="*/ 304 w 638"/>
                <a:gd name="T99" fmla="*/ 6 h 776"/>
                <a:gd name="T100" fmla="*/ 360 w 638"/>
                <a:gd name="T101" fmla="*/ 0 h 776"/>
                <a:gd name="T102" fmla="*/ 390 w 638"/>
                <a:gd name="T103" fmla="*/ 2 h 776"/>
                <a:gd name="T104" fmla="*/ 444 w 638"/>
                <a:gd name="T105" fmla="*/ 12 h 776"/>
                <a:gd name="T106" fmla="*/ 494 w 638"/>
                <a:gd name="T107" fmla="*/ 34 h 776"/>
                <a:gd name="T108" fmla="*/ 538 w 638"/>
                <a:gd name="T109" fmla="*/ 64 h 776"/>
                <a:gd name="T110" fmla="*/ 576 w 638"/>
                <a:gd name="T111" fmla="*/ 102 h 776"/>
                <a:gd name="T112" fmla="*/ 606 w 638"/>
                <a:gd name="T113" fmla="*/ 146 h 776"/>
                <a:gd name="T114" fmla="*/ 626 w 638"/>
                <a:gd name="T115" fmla="*/ 196 h 776"/>
                <a:gd name="T116" fmla="*/ 638 w 638"/>
                <a:gd name="T117" fmla="*/ 250 h 776"/>
                <a:gd name="T118" fmla="*/ 638 w 638"/>
                <a:gd name="T119" fmla="*/ 776 h 7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8" h="776">
                  <a:moveTo>
                    <a:pt x="638" y="776"/>
                  </a:moveTo>
                  <a:lnTo>
                    <a:pt x="620" y="776"/>
                  </a:lnTo>
                  <a:lnTo>
                    <a:pt x="620" y="278"/>
                  </a:lnTo>
                  <a:lnTo>
                    <a:pt x="620" y="278"/>
                  </a:lnTo>
                  <a:lnTo>
                    <a:pt x="620" y="252"/>
                  </a:lnTo>
                  <a:lnTo>
                    <a:pt x="616" y="226"/>
                  </a:lnTo>
                  <a:lnTo>
                    <a:pt x="610" y="200"/>
                  </a:lnTo>
                  <a:lnTo>
                    <a:pt x="600" y="178"/>
                  </a:lnTo>
                  <a:lnTo>
                    <a:pt x="590" y="154"/>
                  </a:lnTo>
                  <a:lnTo>
                    <a:pt x="576" y="132"/>
                  </a:lnTo>
                  <a:lnTo>
                    <a:pt x="562" y="112"/>
                  </a:lnTo>
                  <a:lnTo>
                    <a:pt x="544" y="94"/>
                  </a:lnTo>
                  <a:lnTo>
                    <a:pt x="526" y="78"/>
                  </a:lnTo>
                  <a:lnTo>
                    <a:pt x="506" y="62"/>
                  </a:lnTo>
                  <a:lnTo>
                    <a:pt x="484" y="50"/>
                  </a:lnTo>
                  <a:lnTo>
                    <a:pt x="462" y="38"/>
                  </a:lnTo>
                  <a:lnTo>
                    <a:pt x="438" y="30"/>
                  </a:lnTo>
                  <a:lnTo>
                    <a:pt x="414" y="24"/>
                  </a:lnTo>
                  <a:lnTo>
                    <a:pt x="388" y="20"/>
                  </a:lnTo>
                  <a:lnTo>
                    <a:pt x="360" y="18"/>
                  </a:lnTo>
                  <a:lnTo>
                    <a:pt x="360" y="18"/>
                  </a:lnTo>
                  <a:lnTo>
                    <a:pt x="334" y="20"/>
                  </a:lnTo>
                  <a:lnTo>
                    <a:pt x="306" y="24"/>
                  </a:lnTo>
                  <a:lnTo>
                    <a:pt x="282" y="30"/>
                  </a:lnTo>
                  <a:lnTo>
                    <a:pt x="256" y="38"/>
                  </a:lnTo>
                  <a:lnTo>
                    <a:pt x="234" y="48"/>
                  </a:lnTo>
                  <a:lnTo>
                    <a:pt x="212" y="60"/>
                  </a:lnTo>
                  <a:lnTo>
                    <a:pt x="192" y="74"/>
                  </a:lnTo>
                  <a:lnTo>
                    <a:pt x="172" y="92"/>
                  </a:lnTo>
                  <a:lnTo>
                    <a:pt x="156" y="108"/>
                  </a:lnTo>
                  <a:lnTo>
                    <a:pt x="140" y="128"/>
                  </a:lnTo>
                  <a:lnTo>
                    <a:pt x="128" y="148"/>
                  </a:lnTo>
                  <a:lnTo>
                    <a:pt x="116" y="172"/>
                  </a:lnTo>
                  <a:lnTo>
                    <a:pt x="108" y="194"/>
                  </a:lnTo>
                  <a:lnTo>
                    <a:pt x="102" y="218"/>
                  </a:lnTo>
                  <a:lnTo>
                    <a:pt x="98" y="244"/>
                  </a:lnTo>
                  <a:lnTo>
                    <a:pt x="96" y="270"/>
                  </a:lnTo>
                  <a:lnTo>
                    <a:pt x="96" y="272"/>
                  </a:lnTo>
                  <a:lnTo>
                    <a:pt x="88" y="308"/>
                  </a:lnTo>
                  <a:lnTo>
                    <a:pt x="20" y="480"/>
                  </a:lnTo>
                  <a:lnTo>
                    <a:pt x="20" y="480"/>
                  </a:lnTo>
                  <a:lnTo>
                    <a:pt x="18" y="486"/>
                  </a:lnTo>
                  <a:lnTo>
                    <a:pt x="20" y="492"/>
                  </a:lnTo>
                  <a:lnTo>
                    <a:pt x="20" y="492"/>
                  </a:lnTo>
                  <a:lnTo>
                    <a:pt x="26" y="496"/>
                  </a:lnTo>
                  <a:lnTo>
                    <a:pt x="32" y="498"/>
                  </a:lnTo>
                  <a:lnTo>
                    <a:pt x="114" y="498"/>
                  </a:lnTo>
                  <a:lnTo>
                    <a:pt x="114" y="600"/>
                  </a:lnTo>
                  <a:lnTo>
                    <a:pt x="114" y="600"/>
                  </a:lnTo>
                  <a:lnTo>
                    <a:pt x="114" y="608"/>
                  </a:lnTo>
                  <a:lnTo>
                    <a:pt x="116" y="616"/>
                  </a:lnTo>
                  <a:lnTo>
                    <a:pt x="120" y="622"/>
                  </a:lnTo>
                  <a:lnTo>
                    <a:pt x="124" y="628"/>
                  </a:lnTo>
                  <a:lnTo>
                    <a:pt x="130" y="632"/>
                  </a:lnTo>
                  <a:lnTo>
                    <a:pt x="138" y="636"/>
                  </a:lnTo>
                  <a:lnTo>
                    <a:pt x="144" y="638"/>
                  </a:lnTo>
                  <a:lnTo>
                    <a:pt x="152" y="640"/>
                  </a:lnTo>
                  <a:lnTo>
                    <a:pt x="252" y="640"/>
                  </a:lnTo>
                  <a:lnTo>
                    <a:pt x="252" y="776"/>
                  </a:lnTo>
                  <a:lnTo>
                    <a:pt x="234" y="776"/>
                  </a:lnTo>
                  <a:lnTo>
                    <a:pt x="234" y="658"/>
                  </a:lnTo>
                  <a:lnTo>
                    <a:pt x="152" y="658"/>
                  </a:lnTo>
                  <a:lnTo>
                    <a:pt x="152" y="658"/>
                  </a:lnTo>
                  <a:lnTo>
                    <a:pt x="142" y="656"/>
                  </a:lnTo>
                  <a:lnTo>
                    <a:pt x="130" y="652"/>
                  </a:lnTo>
                  <a:lnTo>
                    <a:pt x="120" y="648"/>
                  </a:lnTo>
                  <a:lnTo>
                    <a:pt x="112" y="640"/>
                  </a:lnTo>
                  <a:lnTo>
                    <a:pt x="106" y="632"/>
                  </a:lnTo>
                  <a:lnTo>
                    <a:pt x="100" y="622"/>
                  </a:lnTo>
                  <a:lnTo>
                    <a:pt x="96" y="612"/>
                  </a:lnTo>
                  <a:lnTo>
                    <a:pt x="96" y="600"/>
                  </a:lnTo>
                  <a:lnTo>
                    <a:pt x="96" y="516"/>
                  </a:lnTo>
                  <a:lnTo>
                    <a:pt x="32" y="516"/>
                  </a:lnTo>
                  <a:lnTo>
                    <a:pt x="32" y="516"/>
                  </a:lnTo>
                  <a:lnTo>
                    <a:pt x="24" y="516"/>
                  </a:lnTo>
                  <a:lnTo>
                    <a:pt x="18" y="512"/>
                  </a:lnTo>
                  <a:lnTo>
                    <a:pt x="12" y="508"/>
                  </a:lnTo>
                  <a:lnTo>
                    <a:pt x="6" y="502"/>
                  </a:lnTo>
                  <a:lnTo>
                    <a:pt x="6" y="502"/>
                  </a:lnTo>
                  <a:lnTo>
                    <a:pt x="2" y="496"/>
                  </a:lnTo>
                  <a:lnTo>
                    <a:pt x="0" y="488"/>
                  </a:lnTo>
                  <a:lnTo>
                    <a:pt x="0" y="480"/>
                  </a:lnTo>
                  <a:lnTo>
                    <a:pt x="2" y="472"/>
                  </a:lnTo>
                  <a:lnTo>
                    <a:pt x="72" y="302"/>
                  </a:lnTo>
                  <a:lnTo>
                    <a:pt x="78" y="270"/>
                  </a:lnTo>
                  <a:lnTo>
                    <a:pt x="78" y="270"/>
                  </a:lnTo>
                  <a:lnTo>
                    <a:pt x="80" y="242"/>
                  </a:lnTo>
                  <a:lnTo>
                    <a:pt x="84" y="214"/>
                  </a:lnTo>
                  <a:lnTo>
                    <a:pt x="90" y="188"/>
                  </a:lnTo>
                  <a:lnTo>
                    <a:pt x="100" y="164"/>
                  </a:lnTo>
                  <a:lnTo>
                    <a:pt x="112" y="140"/>
                  </a:lnTo>
                  <a:lnTo>
                    <a:pt x="126" y="118"/>
                  </a:lnTo>
                  <a:lnTo>
                    <a:pt x="142" y="96"/>
                  </a:lnTo>
                  <a:lnTo>
                    <a:pt x="160" y="78"/>
                  </a:lnTo>
                  <a:lnTo>
                    <a:pt x="180" y="60"/>
                  </a:lnTo>
                  <a:lnTo>
                    <a:pt x="202" y="46"/>
                  </a:lnTo>
                  <a:lnTo>
                    <a:pt x="226" y="32"/>
                  </a:lnTo>
                  <a:lnTo>
                    <a:pt x="250" y="20"/>
                  </a:lnTo>
                  <a:lnTo>
                    <a:pt x="276" y="12"/>
                  </a:lnTo>
                  <a:lnTo>
                    <a:pt x="304" y="6"/>
                  </a:lnTo>
                  <a:lnTo>
                    <a:pt x="332" y="2"/>
                  </a:lnTo>
                  <a:lnTo>
                    <a:pt x="360" y="0"/>
                  </a:lnTo>
                  <a:lnTo>
                    <a:pt x="360" y="0"/>
                  </a:lnTo>
                  <a:lnTo>
                    <a:pt x="390" y="2"/>
                  </a:lnTo>
                  <a:lnTo>
                    <a:pt x="416" y="6"/>
                  </a:lnTo>
                  <a:lnTo>
                    <a:pt x="444" y="12"/>
                  </a:lnTo>
                  <a:lnTo>
                    <a:pt x="468" y="22"/>
                  </a:lnTo>
                  <a:lnTo>
                    <a:pt x="494" y="34"/>
                  </a:lnTo>
                  <a:lnTo>
                    <a:pt x="516" y="48"/>
                  </a:lnTo>
                  <a:lnTo>
                    <a:pt x="538" y="64"/>
                  </a:lnTo>
                  <a:lnTo>
                    <a:pt x="558" y="82"/>
                  </a:lnTo>
                  <a:lnTo>
                    <a:pt x="576" y="102"/>
                  </a:lnTo>
                  <a:lnTo>
                    <a:pt x="592" y="122"/>
                  </a:lnTo>
                  <a:lnTo>
                    <a:pt x="606" y="146"/>
                  </a:lnTo>
                  <a:lnTo>
                    <a:pt x="618" y="170"/>
                  </a:lnTo>
                  <a:lnTo>
                    <a:pt x="626" y="196"/>
                  </a:lnTo>
                  <a:lnTo>
                    <a:pt x="634" y="222"/>
                  </a:lnTo>
                  <a:lnTo>
                    <a:pt x="638" y="250"/>
                  </a:lnTo>
                  <a:lnTo>
                    <a:pt x="638" y="278"/>
                  </a:lnTo>
                  <a:lnTo>
                    <a:pt x="638" y="776"/>
                  </a:lnTo>
                  <a:close/>
                </a:path>
              </a:pathLst>
            </a:custGeom>
            <a:grpFill/>
            <a:ln w="9525">
              <a:solidFill>
                <a:srgbClr val="35FFFF"/>
              </a:solidFill>
              <a:round/>
              <a:headEnd/>
              <a:tailEnd/>
            </a:ln>
          </p:spPr>
          <p:txBody>
            <a:bodyPr vert="horz" wrap="square" lIns="91440" tIns="45720" rIns="91440" bIns="45720" numCol="1" anchor="t" anchorCtr="0" compatLnSpc="1">
              <a:prstTxWarp prst="textNoShape">
                <a:avLst/>
              </a:prstTxWarp>
            </a:bodyPr>
            <a:lstStyle/>
            <a:p>
              <a:endParaRPr lang="en-US" dirty="0"/>
            </a:p>
          </p:txBody>
        </p:sp>
        <p:grpSp>
          <p:nvGrpSpPr>
            <p:cNvPr id="41" name="Group 40">
              <a:extLst>
                <a:ext uri="{FF2B5EF4-FFF2-40B4-BE49-F238E27FC236}">
                  <a16:creationId xmlns:a16="http://schemas.microsoft.com/office/drawing/2014/main" id="{22F67EC2-0B55-48DF-8693-1990D6BB9CC9}"/>
                </a:ext>
              </a:extLst>
            </p:cNvPr>
            <p:cNvGrpSpPr/>
            <p:nvPr/>
          </p:nvGrpSpPr>
          <p:grpSpPr>
            <a:xfrm>
              <a:off x="11685135" y="4335121"/>
              <a:ext cx="463550" cy="633301"/>
              <a:chOff x="5227638" y="1354138"/>
              <a:chExt cx="901700" cy="1231900"/>
            </a:xfrm>
            <a:grpFill/>
          </p:grpSpPr>
          <p:sp>
            <p:nvSpPr>
              <p:cNvPr id="42" name="Freeform 52">
                <a:hlinkClick r:id="rId5" action="ppaction://hlinksldjump" tooltip="1. Nosso Entendimento"/>
                <a:extLst>
                  <a:ext uri="{FF2B5EF4-FFF2-40B4-BE49-F238E27FC236}">
                    <a16:creationId xmlns:a16="http://schemas.microsoft.com/office/drawing/2014/main" id="{39926A7D-BEAB-420C-B0E7-29CD306C32D9}"/>
                  </a:ext>
                </a:extLst>
              </p:cNvPr>
              <p:cNvSpPr>
                <a:spLocks noEditPoints="1"/>
              </p:cNvSpPr>
              <p:nvPr/>
            </p:nvSpPr>
            <p:spPr bwMode="auto">
              <a:xfrm>
                <a:off x="5294313" y="1433513"/>
                <a:ext cx="765175" cy="1082675"/>
              </a:xfrm>
              <a:custGeom>
                <a:avLst/>
                <a:gdLst>
                  <a:gd name="T0" fmla="*/ 144 w 482"/>
                  <a:gd name="T1" fmla="*/ 462 h 682"/>
                  <a:gd name="T2" fmla="*/ 114 w 482"/>
                  <a:gd name="T3" fmla="*/ 446 h 682"/>
                  <a:gd name="T4" fmla="*/ 72 w 482"/>
                  <a:gd name="T5" fmla="*/ 414 h 682"/>
                  <a:gd name="T6" fmla="*/ 40 w 482"/>
                  <a:gd name="T7" fmla="*/ 374 h 682"/>
                  <a:gd name="T8" fmla="*/ 16 w 482"/>
                  <a:gd name="T9" fmla="*/ 328 h 682"/>
                  <a:gd name="T10" fmla="*/ 2 w 482"/>
                  <a:gd name="T11" fmla="*/ 278 h 682"/>
                  <a:gd name="T12" fmla="*/ 0 w 482"/>
                  <a:gd name="T13" fmla="*/ 242 h 682"/>
                  <a:gd name="T14" fmla="*/ 10 w 482"/>
                  <a:gd name="T15" fmla="*/ 170 h 682"/>
                  <a:gd name="T16" fmla="*/ 42 w 482"/>
                  <a:gd name="T17" fmla="*/ 108 h 682"/>
                  <a:gd name="T18" fmla="*/ 88 w 482"/>
                  <a:gd name="T19" fmla="*/ 56 h 682"/>
                  <a:gd name="T20" fmla="*/ 148 w 482"/>
                  <a:gd name="T21" fmla="*/ 20 h 682"/>
                  <a:gd name="T22" fmla="*/ 216 w 482"/>
                  <a:gd name="T23" fmla="*/ 2 h 682"/>
                  <a:gd name="T24" fmla="*/ 266 w 482"/>
                  <a:gd name="T25" fmla="*/ 2 h 682"/>
                  <a:gd name="T26" fmla="*/ 334 w 482"/>
                  <a:gd name="T27" fmla="*/ 20 h 682"/>
                  <a:gd name="T28" fmla="*/ 394 w 482"/>
                  <a:gd name="T29" fmla="*/ 56 h 682"/>
                  <a:gd name="T30" fmla="*/ 440 w 482"/>
                  <a:gd name="T31" fmla="*/ 108 h 682"/>
                  <a:gd name="T32" fmla="*/ 470 w 482"/>
                  <a:gd name="T33" fmla="*/ 170 h 682"/>
                  <a:gd name="T34" fmla="*/ 482 w 482"/>
                  <a:gd name="T35" fmla="*/ 242 h 682"/>
                  <a:gd name="T36" fmla="*/ 480 w 482"/>
                  <a:gd name="T37" fmla="*/ 278 h 682"/>
                  <a:gd name="T38" fmla="*/ 466 w 482"/>
                  <a:gd name="T39" fmla="*/ 328 h 682"/>
                  <a:gd name="T40" fmla="*/ 442 w 482"/>
                  <a:gd name="T41" fmla="*/ 374 h 682"/>
                  <a:gd name="T42" fmla="*/ 408 w 482"/>
                  <a:gd name="T43" fmla="*/ 414 h 682"/>
                  <a:gd name="T44" fmla="*/ 366 w 482"/>
                  <a:gd name="T45" fmla="*/ 448 h 682"/>
                  <a:gd name="T46" fmla="*/ 334 w 482"/>
                  <a:gd name="T47" fmla="*/ 682 h 682"/>
                  <a:gd name="T48" fmla="*/ 316 w 482"/>
                  <a:gd name="T49" fmla="*/ 452 h 682"/>
                  <a:gd name="T50" fmla="*/ 338 w 482"/>
                  <a:gd name="T51" fmla="*/ 442 h 682"/>
                  <a:gd name="T52" fmla="*/ 380 w 482"/>
                  <a:gd name="T53" fmla="*/ 416 h 682"/>
                  <a:gd name="T54" fmla="*/ 416 w 482"/>
                  <a:gd name="T55" fmla="*/ 380 h 682"/>
                  <a:gd name="T56" fmla="*/ 442 w 482"/>
                  <a:gd name="T57" fmla="*/ 338 h 682"/>
                  <a:gd name="T58" fmla="*/ 458 w 482"/>
                  <a:gd name="T59" fmla="*/ 292 h 682"/>
                  <a:gd name="T60" fmla="*/ 464 w 482"/>
                  <a:gd name="T61" fmla="*/ 242 h 682"/>
                  <a:gd name="T62" fmla="*/ 460 w 482"/>
                  <a:gd name="T63" fmla="*/ 196 h 682"/>
                  <a:gd name="T64" fmla="*/ 436 w 482"/>
                  <a:gd name="T65" fmla="*/ 136 h 682"/>
                  <a:gd name="T66" fmla="*/ 398 w 482"/>
                  <a:gd name="T67" fmla="*/ 84 h 682"/>
                  <a:gd name="T68" fmla="*/ 348 w 482"/>
                  <a:gd name="T69" fmla="*/ 46 h 682"/>
                  <a:gd name="T70" fmla="*/ 286 w 482"/>
                  <a:gd name="T71" fmla="*/ 24 h 682"/>
                  <a:gd name="T72" fmla="*/ 240 w 482"/>
                  <a:gd name="T73" fmla="*/ 18 h 682"/>
                  <a:gd name="T74" fmla="*/ 174 w 482"/>
                  <a:gd name="T75" fmla="*/ 28 h 682"/>
                  <a:gd name="T76" fmla="*/ 116 w 482"/>
                  <a:gd name="T77" fmla="*/ 56 h 682"/>
                  <a:gd name="T78" fmla="*/ 70 w 482"/>
                  <a:gd name="T79" fmla="*/ 100 h 682"/>
                  <a:gd name="T80" fmla="*/ 36 w 482"/>
                  <a:gd name="T81" fmla="*/ 156 h 682"/>
                  <a:gd name="T82" fmla="*/ 20 w 482"/>
                  <a:gd name="T83" fmla="*/ 218 h 682"/>
                  <a:gd name="T84" fmla="*/ 18 w 482"/>
                  <a:gd name="T85" fmla="*/ 258 h 682"/>
                  <a:gd name="T86" fmla="*/ 28 w 482"/>
                  <a:gd name="T87" fmla="*/ 308 h 682"/>
                  <a:gd name="T88" fmla="*/ 56 w 482"/>
                  <a:gd name="T89" fmla="*/ 366 h 682"/>
                  <a:gd name="T90" fmla="*/ 100 w 482"/>
                  <a:gd name="T91" fmla="*/ 414 h 682"/>
                  <a:gd name="T92" fmla="*/ 142 w 482"/>
                  <a:gd name="T93" fmla="*/ 442 h 682"/>
                  <a:gd name="T94" fmla="*/ 162 w 482"/>
                  <a:gd name="T95" fmla="*/ 664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682">
                    <a:moveTo>
                      <a:pt x="334" y="682"/>
                    </a:moveTo>
                    <a:lnTo>
                      <a:pt x="144" y="682"/>
                    </a:lnTo>
                    <a:lnTo>
                      <a:pt x="144" y="462"/>
                    </a:lnTo>
                    <a:lnTo>
                      <a:pt x="144" y="462"/>
                    </a:lnTo>
                    <a:lnTo>
                      <a:pt x="128" y="454"/>
                    </a:lnTo>
                    <a:lnTo>
                      <a:pt x="114" y="446"/>
                    </a:lnTo>
                    <a:lnTo>
                      <a:pt x="98" y="436"/>
                    </a:lnTo>
                    <a:lnTo>
                      <a:pt x="86" y="426"/>
                    </a:lnTo>
                    <a:lnTo>
                      <a:pt x="72" y="414"/>
                    </a:lnTo>
                    <a:lnTo>
                      <a:pt x="60" y="402"/>
                    </a:lnTo>
                    <a:lnTo>
                      <a:pt x="50" y="388"/>
                    </a:lnTo>
                    <a:lnTo>
                      <a:pt x="40" y="374"/>
                    </a:lnTo>
                    <a:lnTo>
                      <a:pt x="30" y="360"/>
                    </a:lnTo>
                    <a:lnTo>
                      <a:pt x="22" y="344"/>
                    </a:lnTo>
                    <a:lnTo>
                      <a:pt x="16" y="328"/>
                    </a:lnTo>
                    <a:lnTo>
                      <a:pt x="10" y="312"/>
                    </a:lnTo>
                    <a:lnTo>
                      <a:pt x="6" y="294"/>
                    </a:lnTo>
                    <a:lnTo>
                      <a:pt x="2" y="278"/>
                    </a:lnTo>
                    <a:lnTo>
                      <a:pt x="0" y="260"/>
                    </a:lnTo>
                    <a:lnTo>
                      <a:pt x="0" y="242"/>
                    </a:lnTo>
                    <a:lnTo>
                      <a:pt x="0" y="242"/>
                    </a:lnTo>
                    <a:lnTo>
                      <a:pt x="2" y="218"/>
                    </a:lnTo>
                    <a:lnTo>
                      <a:pt x="4" y="194"/>
                    </a:lnTo>
                    <a:lnTo>
                      <a:pt x="10" y="170"/>
                    </a:lnTo>
                    <a:lnTo>
                      <a:pt x="20" y="148"/>
                    </a:lnTo>
                    <a:lnTo>
                      <a:pt x="30" y="126"/>
                    </a:lnTo>
                    <a:lnTo>
                      <a:pt x="42" y="108"/>
                    </a:lnTo>
                    <a:lnTo>
                      <a:pt x="56" y="88"/>
                    </a:lnTo>
                    <a:lnTo>
                      <a:pt x="70" y="72"/>
                    </a:lnTo>
                    <a:lnTo>
                      <a:pt x="88" y="56"/>
                    </a:lnTo>
                    <a:lnTo>
                      <a:pt x="106" y="42"/>
                    </a:lnTo>
                    <a:lnTo>
                      <a:pt x="126" y="30"/>
                    </a:lnTo>
                    <a:lnTo>
                      <a:pt x="148" y="20"/>
                    </a:lnTo>
                    <a:lnTo>
                      <a:pt x="170" y="12"/>
                    </a:lnTo>
                    <a:lnTo>
                      <a:pt x="192" y="6"/>
                    </a:lnTo>
                    <a:lnTo>
                      <a:pt x="216" y="2"/>
                    </a:lnTo>
                    <a:lnTo>
                      <a:pt x="240" y="0"/>
                    </a:lnTo>
                    <a:lnTo>
                      <a:pt x="240" y="0"/>
                    </a:lnTo>
                    <a:lnTo>
                      <a:pt x="266" y="2"/>
                    </a:lnTo>
                    <a:lnTo>
                      <a:pt x="290" y="6"/>
                    </a:lnTo>
                    <a:lnTo>
                      <a:pt x="312" y="12"/>
                    </a:lnTo>
                    <a:lnTo>
                      <a:pt x="334" y="20"/>
                    </a:lnTo>
                    <a:lnTo>
                      <a:pt x="356" y="30"/>
                    </a:lnTo>
                    <a:lnTo>
                      <a:pt x="376" y="42"/>
                    </a:lnTo>
                    <a:lnTo>
                      <a:pt x="394" y="56"/>
                    </a:lnTo>
                    <a:lnTo>
                      <a:pt x="412" y="72"/>
                    </a:lnTo>
                    <a:lnTo>
                      <a:pt x="426" y="88"/>
                    </a:lnTo>
                    <a:lnTo>
                      <a:pt x="440" y="108"/>
                    </a:lnTo>
                    <a:lnTo>
                      <a:pt x="452" y="126"/>
                    </a:lnTo>
                    <a:lnTo>
                      <a:pt x="462" y="148"/>
                    </a:lnTo>
                    <a:lnTo>
                      <a:pt x="470" y="170"/>
                    </a:lnTo>
                    <a:lnTo>
                      <a:pt x="476" y="194"/>
                    </a:lnTo>
                    <a:lnTo>
                      <a:pt x="480" y="218"/>
                    </a:lnTo>
                    <a:lnTo>
                      <a:pt x="482" y="242"/>
                    </a:lnTo>
                    <a:lnTo>
                      <a:pt x="482" y="242"/>
                    </a:lnTo>
                    <a:lnTo>
                      <a:pt x="482" y="260"/>
                    </a:lnTo>
                    <a:lnTo>
                      <a:pt x="480" y="278"/>
                    </a:lnTo>
                    <a:lnTo>
                      <a:pt x="476" y="296"/>
                    </a:lnTo>
                    <a:lnTo>
                      <a:pt x="472" y="312"/>
                    </a:lnTo>
                    <a:lnTo>
                      <a:pt x="466" y="328"/>
                    </a:lnTo>
                    <a:lnTo>
                      <a:pt x="458" y="344"/>
                    </a:lnTo>
                    <a:lnTo>
                      <a:pt x="450" y="360"/>
                    </a:lnTo>
                    <a:lnTo>
                      <a:pt x="442" y="374"/>
                    </a:lnTo>
                    <a:lnTo>
                      <a:pt x="432" y="390"/>
                    </a:lnTo>
                    <a:lnTo>
                      <a:pt x="420" y="402"/>
                    </a:lnTo>
                    <a:lnTo>
                      <a:pt x="408" y="414"/>
                    </a:lnTo>
                    <a:lnTo>
                      <a:pt x="396" y="426"/>
                    </a:lnTo>
                    <a:lnTo>
                      <a:pt x="382" y="438"/>
                    </a:lnTo>
                    <a:lnTo>
                      <a:pt x="366" y="448"/>
                    </a:lnTo>
                    <a:lnTo>
                      <a:pt x="352" y="456"/>
                    </a:lnTo>
                    <a:lnTo>
                      <a:pt x="334" y="464"/>
                    </a:lnTo>
                    <a:lnTo>
                      <a:pt x="334" y="682"/>
                    </a:lnTo>
                    <a:close/>
                    <a:moveTo>
                      <a:pt x="162" y="664"/>
                    </a:moveTo>
                    <a:lnTo>
                      <a:pt x="316" y="664"/>
                    </a:lnTo>
                    <a:lnTo>
                      <a:pt x="316" y="452"/>
                    </a:lnTo>
                    <a:lnTo>
                      <a:pt x="322" y="450"/>
                    </a:lnTo>
                    <a:lnTo>
                      <a:pt x="322" y="450"/>
                    </a:lnTo>
                    <a:lnTo>
                      <a:pt x="338" y="442"/>
                    </a:lnTo>
                    <a:lnTo>
                      <a:pt x="354" y="434"/>
                    </a:lnTo>
                    <a:lnTo>
                      <a:pt x="368" y="426"/>
                    </a:lnTo>
                    <a:lnTo>
                      <a:pt x="380" y="416"/>
                    </a:lnTo>
                    <a:lnTo>
                      <a:pt x="394" y="404"/>
                    </a:lnTo>
                    <a:lnTo>
                      <a:pt x="404" y="392"/>
                    </a:lnTo>
                    <a:lnTo>
                      <a:pt x="416" y="380"/>
                    </a:lnTo>
                    <a:lnTo>
                      <a:pt x="426" y="368"/>
                    </a:lnTo>
                    <a:lnTo>
                      <a:pt x="434" y="354"/>
                    </a:lnTo>
                    <a:lnTo>
                      <a:pt x="442" y="338"/>
                    </a:lnTo>
                    <a:lnTo>
                      <a:pt x="448" y="324"/>
                    </a:lnTo>
                    <a:lnTo>
                      <a:pt x="454" y="308"/>
                    </a:lnTo>
                    <a:lnTo>
                      <a:pt x="458" y="292"/>
                    </a:lnTo>
                    <a:lnTo>
                      <a:pt x="462" y="276"/>
                    </a:lnTo>
                    <a:lnTo>
                      <a:pt x="464" y="258"/>
                    </a:lnTo>
                    <a:lnTo>
                      <a:pt x="464" y="242"/>
                    </a:lnTo>
                    <a:lnTo>
                      <a:pt x="464" y="242"/>
                    </a:lnTo>
                    <a:lnTo>
                      <a:pt x="462" y="218"/>
                    </a:lnTo>
                    <a:lnTo>
                      <a:pt x="460" y="196"/>
                    </a:lnTo>
                    <a:lnTo>
                      <a:pt x="454" y="176"/>
                    </a:lnTo>
                    <a:lnTo>
                      <a:pt x="446" y="156"/>
                    </a:lnTo>
                    <a:lnTo>
                      <a:pt x="436" y="136"/>
                    </a:lnTo>
                    <a:lnTo>
                      <a:pt x="426" y="118"/>
                    </a:lnTo>
                    <a:lnTo>
                      <a:pt x="412" y="100"/>
                    </a:lnTo>
                    <a:lnTo>
                      <a:pt x="398" y="84"/>
                    </a:lnTo>
                    <a:lnTo>
                      <a:pt x="382" y="70"/>
                    </a:lnTo>
                    <a:lnTo>
                      <a:pt x="366" y="56"/>
                    </a:lnTo>
                    <a:lnTo>
                      <a:pt x="348" y="46"/>
                    </a:lnTo>
                    <a:lnTo>
                      <a:pt x="328" y="36"/>
                    </a:lnTo>
                    <a:lnTo>
                      <a:pt x="308" y="28"/>
                    </a:lnTo>
                    <a:lnTo>
                      <a:pt x="286" y="24"/>
                    </a:lnTo>
                    <a:lnTo>
                      <a:pt x="264" y="20"/>
                    </a:lnTo>
                    <a:lnTo>
                      <a:pt x="240" y="18"/>
                    </a:lnTo>
                    <a:lnTo>
                      <a:pt x="240" y="18"/>
                    </a:lnTo>
                    <a:lnTo>
                      <a:pt x="218" y="20"/>
                    </a:lnTo>
                    <a:lnTo>
                      <a:pt x="196" y="24"/>
                    </a:lnTo>
                    <a:lnTo>
                      <a:pt x="174" y="28"/>
                    </a:lnTo>
                    <a:lnTo>
                      <a:pt x="154" y="36"/>
                    </a:lnTo>
                    <a:lnTo>
                      <a:pt x="134" y="46"/>
                    </a:lnTo>
                    <a:lnTo>
                      <a:pt x="116" y="56"/>
                    </a:lnTo>
                    <a:lnTo>
                      <a:pt x="100" y="70"/>
                    </a:lnTo>
                    <a:lnTo>
                      <a:pt x="84" y="84"/>
                    </a:lnTo>
                    <a:lnTo>
                      <a:pt x="70" y="100"/>
                    </a:lnTo>
                    <a:lnTo>
                      <a:pt x="56" y="118"/>
                    </a:lnTo>
                    <a:lnTo>
                      <a:pt x="46" y="136"/>
                    </a:lnTo>
                    <a:lnTo>
                      <a:pt x="36" y="156"/>
                    </a:lnTo>
                    <a:lnTo>
                      <a:pt x="28" y="176"/>
                    </a:lnTo>
                    <a:lnTo>
                      <a:pt x="22" y="196"/>
                    </a:lnTo>
                    <a:lnTo>
                      <a:pt x="20" y="218"/>
                    </a:lnTo>
                    <a:lnTo>
                      <a:pt x="18" y="242"/>
                    </a:lnTo>
                    <a:lnTo>
                      <a:pt x="18" y="242"/>
                    </a:lnTo>
                    <a:lnTo>
                      <a:pt x="18" y="258"/>
                    </a:lnTo>
                    <a:lnTo>
                      <a:pt x="20" y="276"/>
                    </a:lnTo>
                    <a:lnTo>
                      <a:pt x="24" y="292"/>
                    </a:lnTo>
                    <a:lnTo>
                      <a:pt x="28" y="308"/>
                    </a:lnTo>
                    <a:lnTo>
                      <a:pt x="34" y="324"/>
                    </a:lnTo>
                    <a:lnTo>
                      <a:pt x="40" y="338"/>
                    </a:lnTo>
                    <a:lnTo>
                      <a:pt x="56" y="366"/>
                    </a:lnTo>
                    <a:lnTo>
                      <a:pt x="76" y="392"/>
                    </a:lnTo>
                    <a:lnTo>
                      <a:pt x="88" y="404"/>
                    </a:lnTo>
                    <a:lnTo>
                      <a:pt x="100" y="414"/>
                    </a:lnTo>
                    <a:lnTo>
                      <a:pt x="114" y="424"/>
                    </a:lnTo>
                    <a:lnTo>
                      <a:pt x="128" y="434"/>
                    </a:lnTo>
                    <a:lnTo>
                      <a:pt x="142" y="442"/>
                    </a:lnTo>
                    <a:lnTo>
                      <a:pt x="158" y="448"/>
                    </a:lnTo>
                    <a:lnTo>
                      <a:pt x="162" y="450"/>
                    </a:lnTo>
                    <a:lnTo>
                      <a:pt x="162" y="664"/>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3" name="Freeform 53">
                <a:extLst>
                  <a:ext uri="{FF2B5EF4-FFF2-40B4-BE49-F238E27FC236}">
                    <a16:creationId xmlns:a16="http://schemas.microsoft.com/office/drawing/2014/main" id="{A0856C5A-EE59-473D-A6C6-072D33826C21}"/>
                  </a:ext>
                </a:extLst>
              </p:cNvPr>
              <p:cNvSpPr>
                <a:spLocks noEditPoints="1"/>
              </p:cNvSpPr>
              <p:nvPr/>
            </p:nvSpPr>
            <p:spPr bwMode="auto">
              <a:xfrm>
                <a:off x="5595938" y="2487613"/>
                <a:ext cx="161925" cy="98425"/>
              </a:xfrm>
              <a:custGeom>
                <a:avLst/>
                <a:gdLst>
                  <a:gd name="T0" fmla="*/ 76 w 102"/>
                  <a:gd name="T1" fmla="*/ 62 h 62"/>
                  <a:gd name="T2" fmla="*/ 26 w 102"/>
                  <a:gd name="T3" fmla="*/ 62 h 62"/>
                  <a:gd name="T4" fmla="*/ 0 w 102"/>
                  <a:gd name="T5" fmla="*/ 0 h 62"/>
                  <a:gd name="T6" fmla="*/ 102 w 102"/>
                  <a:gd name="T7" fmla="*/ 0 h 62"/>
                  <a:gd name="T8" fmla="*/ 76 w 102"/>
                  <a:gd name="T9" fmla="*/ 62 h 62"/>
                  <a:gd name="T10" fmla="*/ 38 w 102"/>
                  <a:gd name="T11" fmla="*/ 44 h 62"/>
                  <a:gd name="T12" fmla="*/ 64 w 102"/>
                  <a:gd name="T13" fmla="*/ 44 h 62"/>
                  <a:gd name="T14" fmla="*/ 74 w 102"/>
                  <a:gd name="T15" fmla="*/ 18 h 62"/>
                  <a:gd name="T16" fmla="*/ 28 w 102"/>
                  <a:gd name="T17" fmla="*/ 18 h 62"/>
                  <a:gd name="T18" fmla="*/ 38 w 102"/>
                  <a:gd name="T19" fmla="*/ 4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2" h="62">
                    <a:moveTo>
                      <a:pt x="76" y="62"/>
                    </a:moveTo>
                    <a:lnTo>
                      <a:pt x="26" y="62"/>
                    </a:lnTo>
                    <a:lnTo>
                      <a:pt x="0" y="0"/>
                    </a:lnTo>
                    <a:lnTo>
                      <a:pt x="102" y="0"/>
                    </a:lnTo>
                    <a:lnTo>
                      <a:pt x="76" y="62"/>
                    </a:lnTo>
                    <a:close/>
                    <a:moveTo>
                      <a:pt x="38" y="44"/>
                    </a:moveTo>
                    <a:lnTo>
                      <a:pt x="64" y="44"/>
                    </a:lnTo>
                    <a:lnTo>
                      <a:pt x="74" y="18"/>
                    </a:lnTo>
                    <a:lnTo>
                      <a:pt x="28" y="18"/>
                    </a:lnTo>
                    <a:lnTo>
                      <a:pt x="38" y="44"/>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4" name="Rectangle 54">
                <a:extLst>
                  <a:ext uri="{FF2B5EF4-FFF2-40B4-BE49-F238E27FC236}">
                    <a16:creationId xmlns:a16="http://schemas.microsoft.com/office/drawing/2014/main" id="{C2538553-3635-4C01-9B8E-398DC4921AC1}"/>
                  </a:ext>
                </a:extLst>
              </p:cNvPr>
              <p:cNvSpPr>
                <a:spLocks noChangeArrowheads="1"/>
              </p:cNvSpPr>
              <p:nvPr/>
            </p:nvSpPr>
            <p:spPr bwMode="auto">
              <a:xfrm>
                <a:off x="5462588" y="226218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5" name="Rectangle 55">
                <a:extLst>
                  <a:ext uri="{FF2B5EF4-FFF2-40B4-BE49-F238E27FC236}">
                    <a16:creationId xmlns:a16="http://schemas.microsoft.com/office/drawing/2014/main" id="{B81E1DEF-BED4-40BC-A919-C6EAF7B85991}"/>
                  </a:ext>
                </a:extLst>
              </p:cNvPr>
              <p:cNvSpPr>
                <a:spLocks noChangeArrowheads="1"/>
              </p:cNvSpPr>
              <p:nvPr/>
            </p:nvSpPr>
            <p:spPr bwMode="auto">
              <a:xfrm>
                <a:off x="5462588" y="233203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6" name="Rectangle 56">
                <a:extLst>
                  <a:ext uri="{FF2B5EF4-FFF2-40B4-BE49-F238E27FC236}">
                    <a16:creationId xmlns:a16="http://schemas.microsoft.com/office/drawing/2014/main" id="{6BDB7896-9D25-46B5-BE7B-6EE8AE6E9335}"/>
                  </a:ext>
                </a:extLst>
              </p:cNvPr>
              <p:cNvSpPr>
                <a:spLocks noChangeArrowheads="1"/>
              </p:cNvSpPr>
              <p:nvPr/>
            </p:nvSpPr>
            <p:spPr bwMode="auto">
              <a:xfrm>
                <a:off x="5462588" y="2401888"/>
                <a:ext cx="428625" cy="2857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7" name="Rectangle 57">
                <a:extLst>
                  <a:ext uri="{FF2B5EF4-FFF2-40B4-BE49-F238E27FC236}">
                    <a16:creationId xmlns:a16="http://schemas.microsoft.com/office/drawing/2014/main" id="{F44F57CA-5018-42CD-937B-121BFB1AEF1E}"/>
                  </a:ext>
                </a:extLst>
              </p:cNvPr>
              <p:cNvSpPr>
                <a:spLocks noChangeArrowheads="1"/>
              </p:cNvSpPr>
              <p:nvPr/>
            </p:nvSpPr>
            <p:spPr bwMode="auto">
              <a:xfrm>
                <a:off x="5434013" y="141763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8" name="Rectangle 58">
                <a:extLst>
                  <a:ext uri="{FF2B5EF4-FFF2-40B4-BE49-F238E27FC236}">
                    <a16:creationId xmlns:a16="http://schemas.microsoft.com/office/drawing/2014/main" id="{A8195476-F9BA-4486-8B6E-E68E39ED90F4}"/>
                  </a:ext>
                </a:extLst>
              </p:cNvPr>
              <p:cNvSpPr>
                <a:spLocks noChangeArrowheads="1"/>
              </p:cNvSpPr>
              <p:nvPr/>
            </p:nvSpPr>
            <p:spPr bwMode="auto">
              <a:xfrm>
                <a:off x="5275263" y="15636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49" name="Rectangle 59">
                <a:extLst>
                  <a:ext uri="{FF2B5EF4-FFF2-40B4-BE49-F238E27FC236}">
                    <a16:creationId xmlns:a16="http://schemas.microsoft.com/office/drawing/2014/main" id="{3A3557E5-8647-47F8-9549-E1963C5BCF5C}"/>
                  </a:ext>
                </a:extLst>
              </p:cNvPr>
              <p:cNvSpPr>
                <a:spLocks noChangeArrowheads="1"/>
              </p:cNvSpPr>
              <p:nvPr/>
            </p:nvSpPr>
            <p:spPr bwMode="auto">
              <a:xfrm>
                <a:off x="5662613" y="1354138"/>
                <a:ext cx="28575" cy="47625"/>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0" name="Rectangle 60">
                <a:extLst>
                  <a:ext uri="{FF2B5EF4-FFF2-40B4-BE49-F238E27FC236}">
                    <a16:creationId xmlns:a16="http://schemas.microsoft.com/office/drawing/2014/main" id="{F18C6BAF-F41C-4182-A040-69D571141971}"/>
                  </a:ext>
                </a:extLst>
              </p:cNvPr>
              <p:cNvSpPr>
                <a:spLocks noChangeArrowheads="1"/>
              </p:cNvSpPr>
              <p:nvPr/>
            </p:nvSpPr>
            <p:spPr bwMode="auto">
              <a:xfrm>
                <a:off x="5894388" y="141763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1" name="Rectangle 61">
                <a:extLst>
                  <a:ext uri="{FF2B5EF4-FFF2-40B4-BE49-F238E27FC236}">
                    <a16:creationId xmlns:a16="http://schemas.microsoft.com/office/drawing/2014/main" id="{A27C1003-082D-4A99-8501-2B5FE3A6D823}"/>
                  </a:ext>
                </a:extLst>
              </p:cNvPr>
              <p:cNvSpPr>
                <a:spLocks noChangeArrowheads="1"/>
              </p:cNvSpPr>
              <p:nvPr/>
            </p:nvSpPr>
            <p:spPr bwMode="auto">
              <a:xfrm>
                <a:off x="6037263" y="15636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2" name="Rectangle 62">
                <a:extLst>
                  <a:ext uri="{FF2B5EF4-FFF2-40B4-BE49-F238E27FC236}">
                    <a16:creationId xmlns:a16="http://schemas.microsoft.com/office/drawing/2014/main" id="{A6862A55-9F65-4601-8F05-43F80F7EA976}"/>
                  </a:ext>
                </a:extLst>
              </p:cNvPr>
              <p:cNvSpPr>
                <a:spLocks noChangeArrowheads="1"/>
              </p:cNvSpPr>
              <p:nvPr/>
            </p:nvSpPr>
            <p:spPr bwMode="auto">
              <a:xfrm>
                <a:off x="5275263" y="20208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3" name="Rectangle 63">
                <a:extLst>
                  <a:ext uri="{FF2B5EF4-FFF2-40B4-BE49-F238E27FC236}">
                    <a16:creationId xmlns:a16="http://schemas.microsoft.com/office/drawing/2014/main" id="{3952D66D-2A18-4670-9D79-9204DE9076F9}"/>
                  </a:ext>
                </a:extLst>
              </p:cNvPr>
              <p:cNvSpPr>
                <a:spLocks noChangeArrowheads="1"/>
              </p:cNvSpPr>
              <p:nvPr/>
            </p:nvSpPr>
            <p:spPr bwMode="auto">
              <a:xfrm>
                <a:off x="6037263" y="2020888"/>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4" name="Rectangle 64">
                <a:extLst>
                  <a:ext uri="{FF2B5EF4-FFF2-40B4-BE49-F238E27FC236}">
                    <a16:creationId xmlns:a16="http://schemas.microsoft.com/office/drawing/2014/main" id="{6FCE293A-315F-49D8-A450-F3E07A3FF8A4}"/>
                  </a:ext>
                </a:extLst>
              </p:cNvPr>
              <p:cNvSpPr>
                <a:spLocks noChangeArrowheads="1"/>
              </p:cNvSpPr>
              <p:nvPr/>
            </p:nvSpPr>
            <p:spPr bwMode="auto">
              <a:xfrm>
                <a:off x="6100763" y="1782763"/>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5" name="Rectangle 65">
                <a:extLst>
                  <a:ext uri="{FF2B5EF4-FFF2-40B4-BE49-F238E27FC236}">
                    <a16:creationId xmlns:a16="http://schemas.microsoft.com/office/drawing/2014/main" id="{7206D725-E1F5-4293-B300-F98BB8F44CA8}"/>
                  </a:ext>
                </a:extLst>
              </p:cNvPr>
              <p:cNvSpPr>
                <a:spLocks noChangeArrowheads="1"/>
              </p:cNvSpPr>
              <p:nvPr/>
            </p:nvSpPr>
            <p:spPr bwMode="auto">
              <a:xfrm>
                <a:off x="5227638" y="1782763"/>
                <a:ext cx="28575" cy="44450"/>
              </a:xfrm>
              <a:prstGeom prst="rect">
                <a:avLst/>
              </a:prstGeom>
              <a:grpFill/>
              <a:ln>
                <a:solidFill>
                  <a:srgbClr val="35FFFF"/>
                </a:solidFill>
              </a:ln>
            </p:spPr>
            <p:txBody>
              <a:bodyPr vert="horz" wrap="square" lIns="91440" tIns="45720" rIns="91440" bIns="45720" numCol="1" anchor="t" anchorCtr="0" compatLnSpc="1">
                <a:prstTxWarp prst="textNoShape">
                  <a:avLst/>
                </a:prstTxWarp>
              </a:bodyPr>
              <a:lstStyle/>
              <a:p>
                <a:endParaRPr lang="en-IN"/>
              </a:p>
            </p:txBody>
          </p:sp>
          <p:sp>
            <p:nvSpPr>
              <p:cNvPr id="56" name="Freeform 66">
                <a:extLst>
                  <a:ext uri="{FF2B5EF4-FFF2-40B4-BE49-F238E27FC236}">
                    <a16:creationId xmlns:a16="http://schemas.microsoft.com/office/drawing/2014/main" id="{DA716DA6-0272-4E9E-9585-7ACF56F89058}"/>
                  </a:ext>
                </a:extLst>
              </p:cNvPr>
              <p:cNvSpPr>
                <a:spLocks/>
              </p:cNvSpPr>
              <p:nvPr/>
            </p:nvSpPr>
            <p:spPr bwMode="auto">
              <a:xfrm>
                <a:off x="5395913" y="1531938"/>
                <a:ext cx="561975" cy="758825"/>
              </a:xfrm>
              <a:custGeom>
                <a:avLst/>
                <a:gdLst>
                  <a:gd name="T0" fmla="*/ 204 w 354"/>
                  <a:gd name="T1" fmla="*/ 342 h 478"/>
                  <a:gd name="T2" fmla="*/ 212 w 354"/>
                  <a:gd name="T3" fmla="*/ 332 h 478"/>
                  <a:gd name="T4" fmla="*/ 238 w 354"/>
                  <a:gd name="T5" fmla="*/ 324 h 478"/>
                  <a:gd name="T6" fmla="*/ 302 w 354"/>
                  <a:gd name="T7" fmla="*/ 276 h 478"/>
                  <a:gd name="T8" fmla="*/ 334 w 354"/>
                  <a:gd name="T9" fmla="*/ 204 h 478"/>
                  <a:gd name="T10" fmla="*/ 336 w 354"/>
                  <a:gd name="T11" fmla="*/ 176 h 478"/>
                  <a:gd name="T12" fmla="*/ 330 w 354"/>
                  <a:gd name="T13" fmla="*/ 130 h 478"/>
                  <a:gd name="T14" fmla="*/ 310 w 354"/>
                  <a:gd name="T15" fmla="*/ 88 h 478"/>
                  <a:gd name="T16" fmla="*/ 278 w 354"/>
                  <a:gd name="T17" fmla="*/ 54 h 478"/>
                  <a:gd name="T18" fmla="*/ 240 w 354"/>
                  <a:gd name="T19" fmla="*/ 30 h 478"/>
                  <a:gd name="T20" fmla="*/ 194 w 354"/>
                  <a:gd name="T21" fmla="*/ 18 h 478"/>
                  <a:gd name="T22" fmla="*/ 160 w 354"/>
                  <a:gd name="T23" fmla="*/ 18 h 478"/>
                  <a:gd name="T24" fmla="*/ 114 w 354"/>
                  <a:gd name="T25" fmla="*/ 30 h 478"/>
                  <a:gd name="T26" fmla="*/ 76 w 354"/>
                  <a:gd name="T27" fmla="*/ 54 h 478"/>
                  <a:gd name="T28" fmla="*/ 44 w 354"/>
                  <a:gd name="T29" fmla="*/ 88 h 478"/>
                  <a:gd name="T30" fmla="*/ 24 w 354"/>
                  <a:gd name="T31" fmla="*/ 130 h 478"/>
                  <a:gd name="T32" fmla="*/ 18 w 354"/>
                  <a:gd name="T33" fmla="*/ 176 h 478"/>
                  <a:gd name="T34" fmla="*/ 20 w 354"/>
                  <a:gd name="T35" fmla="*/ 204 h 478"/>
                  <a:gd name="T36" fmla="*/ 52 w 354"/>
                  <a:gd name="T37" fmla="*/ 276 h 478"/>
                  <a:gd name="T38" fmla="*/ 116 w 354"/>
                  <a:gd name="T39" fmla="*/ 324 h 478"/>
                  <a:gd name="T40" fmla="*/ 142 w 354"/>
                  <a:gd name="T41" fmla="*/ 332 h 478"/>
                  <a:gd name="T42" fmla="*/ 150 w 354"/>
                  <a:gd name="T43" fmla="*/ 478 h 478"/>
                  <a:gd name="T44" fmla="*/ 132 w 354"/>
                  <a:gd name="T45" fmla="*/ 348 h 478"/>
                  <a:gd name="T46" fmla="*/ 90 w 354"/>
                  <a:gd name="T47" fmla="*/ 332 h 478"/>
                  <a:gd name="T48" fmla="*/ 36 w 354"/>
                  <a:gd name="T49" fmla="*/ 286 h 478"/>
                  <a:gd name="T50" fmla="*/ 4 w 354"/>
                  <a:gd name="T51" fmla="*/ 220 h 478"/>
                  <a:gd name="T52" fmla="*/ 0 w 354"/>
                  <a:gd name="T53" fmla="*/ 176 h 478"/>
                  <a:gd name="T54" fmla="*/ 2 w 354"/>
                  <a:gd name="T55" fmla="*/ 142 h 478"/>
                  <a:gd name="T56" fmla="*/ 20 w 354"/>
                  <a:gd name="T57" fmla="*/ 92 h 478"/>
                  <a:gd name="T58" fmla="*/ 52 w 354"/>
                  <a:gd name="T59" fmla="*/ 52 h 478"/>
                  <a:gd name="T60" fmla="*/ 92 w 354"/>
                  <a:gd name="T61" fmla="*/ 20 h 478"/>
                  <a:gd name="T62" fmla="*/ 142 w 354"/>
                  <a:gd name="T63" fmla="*/ 2 h 478"/>
                  <a:gd name="T64" fmla="*/ 176 w 354"/>
                  <a:gd name="T65" fmla="*/ 0 h 478"/>
                  <a:gd name="T66" fmla="*/ 230 w 354"/>
                  <a:gd name="T67" fmla="*/ 8 h 478"/>
                  <a:gd name="T68" fmla="*/ 276 w 354"/>
                  <a:gd name="T69" fmla="*/ 30 h 478"/>
                  <a:gd name="T70" fmla="*/ 314 w 354"/>
                  <a:gd name="T71" fmla="*/ 64 h 478"/>
                  <a:gd name="T72" fmla="*/ 340 w 354"/>
                  <a:gd name="T73" fmla="*/ 108 h 478"/>
                  <a:gd name="T74" fmla="*/ 354 w 354"/>
                  <a:gd name="T75" fmla="*/ 158 h 478"/>
                  <a:gd name="T76" fmla="*/ 354 w 354"/>
                  <a:gd name="T77" fmla="*/ 192 h 478"/>
                  <a:gd name="T78" fmla="*/ 344 w 354"/>
                  <a:gd name="T79" fmla="*/ 234 h 478"/>
                  <a:gd name="T80" fmla="*/ 298 w 354"/>
                  <a:gd name="T81" fmla="*/ 306 h 478"/>
                  <a:gd name="T82" fmla="*/ 250 w 354"/>
                  <a:gd name="T83" fmla="*/ 338 h 478"/>
                  <a:gd name="T84" fmla="*/ 222 w 354"/>
                  <a:gd name="T85" fmla="*/ 478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54" h="478">
                    <a:moveTo>
                      <a:pt x="222" y="478"/>
                    </a:moveTo>
                    <a:lnTo>
                      <a:pt x="204" y="478"/>
                    </a:lnTo>
                    <a:lnTo>
                      <a:pt x="204" y="342"/>
                    </a:lnTo>
                    <a:lnTo>
                      <a:pt x="204" y="342"/>
                    </a:lnTo>
                    <a:lnTo>
                      <a:pt x="206" y="336"/>
                    </a:lnTo>
                    <a:lnTo>
                      <a:pt x="212" y="332"/>
                    </a:lnTo>
                    <a:lnTo>
                      <a:pt x="212" y="332"/>
                    </a:lnTo>
                    <a:lnTo>
                      <a:pt x="224" y="330"/>
                    </a:lnTo>
                    <a:lnTo>
                      <a:pt x="238" y="324"/>
                    </a:lnTo>
                    <a:lnTo>
                      <a:pt x="262" y="312"/>
                    </a:lnTo>
                    <a:lnTo>
                      <a:pt x="282" y="296"/>
                    </a:lnTo>
                    <a:lnTo>
                      <a:pt x="302" y="276"/>
                    </a:lnTo>
                    <a:lnTo>
                      <a:pt x="316" y="254"/>
                    </a:lnTo>
                    <a:lnTo>
                      <a:pt x="328" y="230"/>
                    </a:lnTo>
                    <a:lnTo>
                      <a:pt x="334" y="204"/>
                    </a:lnTo>
                    <a:lnTo>
                      <a:pt x="336" y="190"/>
                    </a:lnTo>
                    <a:lnTo>
                      <a:pt x="336" y="176"/>
                    </a:lnTo>
                    <a:lnTo>
                      <a:pt x="336" y="176"/>
                    </a:lnTo>
                    <a:lnTo>
                      <a:pt x="336" y="160"/>
                    </a:lnTo>
                    <a:lnTo>
                      <a:pt x="334" y="144"/>
                    </a:lnTo>
                    <a:lnTo>
                      <a:pt x="330" y="130"/>
                    </a:lnTo>
                    <a:lnTo>
                      <a:pt x="324" y="114"/>
                    </a:lnTo>
                    <a:lnTo>
                      <a:pt x="318" y="100"/>
                    </a:lnTo>
                    <a:lnTo>
                      <a:pt x="310" y="88"/>
                    </a:lnTo>
                    <a:lnTo>
                      <a:pt x="300" y="76"/>
                    </a:lnTo>
                    <a:lnTo>
                      <a:pt x="290" y="64"/>
                    </a:lnTo>
                    <a:lnTo>
                      <a:pt x="278" y="54"/>
                    </a:lnTo>
                    <a:lnTo>
                      <a:pt x="266" y="44"/>
                    </a:lnTo>
                    <a:lnTo>
                      <a:pt x="254" y="36"/>
                    </a:lnTo>
                    <a:lnTo>
                      <a:pt x="240" y="30"/>
                    </a:lnTo>
                    <a:lnTo>
                      <a:pt x="224" y="24"/>
                    </a:lnTo>
                    <a:lnTo>
                      <a:pt x="210" y="20"/>
                    </a:lnTo>
                    <a:lnTo>
                      <a:pt x="194" y="18"/>
                    </a:lnTo>
                    <a:lnTo>
                      <a:pt x="176" y="18"/>
                    </a:lnTo>
                    <a:lnTo>
                      <a:pt x="176" y="18"/>
                    </a:lnTo>
                    <a:lnTo>
                      <a:pt x="160" y="18"/>
                    </a:lnTo>
                    <a:lnTo>
                      <a:pt x="144" y="20"/>
                    </a:lnTo>
                    <a:lnTo>
                      <a:pt x="130" y="24"/>
                    </a:lnTo>
                    <a:lnTo>
                      <a:pt x="114" y="30"/>
                    </a:lnTo>
                    <a:lnTo>
                      <a:pt x="100" y="36"/>
                    </a:lnTo>
                    <a:lnTo>
                      <a:pt x="88" y="44"/>
                    </a:lnTo>
                    <a:lnTo>
                      <a:pt x="76" y="54"/>
                    </a:lnTo>
                    <a:lnTo>
                      <a:pt x="64" y="64"/>
                    </a:lnTo>
                    <a:lnTo>
                      <a:pt x="54" y="76"/>
                    </a:lnTo>
                    <a:lnTo>
                      <a:pt x="44" y="88"/>
                    </a:lnTo>
                    <a:lnTo>
                      <a:pt x="36" y="100"/>
                    </a:lnTo>
                    <a:lnTo>
                      <a:pt x="30" y="114"/>
                    </a:lnTo>
                    <a:lnTo>
                      <a:pt x="24" y="130"/>
                    </a:lnTo>
                    <a:lnTo>
                      <a:pt x="20" y="144"/>
                    </a:lnTo>
                    <a:lnTo>
                      <a:pt x="18" y="160"/>
                    </a:lnTo>
                    <a:lnTo>
                      <a:pt x="18" y="176"/>
                    </a:lnTo>
                    <a:lnTo>
                      <a:pt x="18" y="176"/>
                    </a:lnTo>
                    <a:lnTo>
                      <a:pt x="18" y="190"/>
                    </a:lnTo>
                    <a:lnTo>
                      <a:pt x="20" y="204"/>
                    </a:lnTo>
                    <a:lnTo>
                      <a:pt x="26" y="230"/>
                    </a:lnTo>
                    <a:lnTo>
                      <a:pt x="38" y="254"/>
                    </a:lnTo>
                    <a:lnTo>
                      <a:pt x="52" y="276"/>
                    </a:lnTo>
                    <a:lnTo>
                      <a:pt x="72" y="296"/>
                    </a:lnTo>
                    <a:lnTo>
                      <a:pt x="92" y="312"/>
                    </a:lnTo>
                    <a:lnTo>
                      <a:pt x="116" y="324"/>
                    </a:lnTo>
                    <a:lnTo>
                      <a:pt x="130" y="330"/>
                    </a:lnTo>
                    <a:lnTo>
                      <a:pt x="142" y="332"/>
                    </a:lnTo>
                    <a:lnTo>
                      <a:pt x="142" y="332"/>
                    </a:lnTo>
                    <a:lnTo>
                      <a:pt x="148" y="336"/>
                    </a:lnTo>
                    <a:lnTo>
                      <a:pt x="150" y="342"/>
                    </a:lnTo>
                    <a:lnTo>
                      <a:pt x="150" y="478"/>
                    </a:lnTo>
                    <a:lnTo>
                      <a:pt x="132" y="478"/>
                    </a:lnTo>
                    <a:lnTo>
                      <a:pt x="132" y="348"/>
                    </a:lnTo>
                    <a:lnTo>
                      <a:pt x="132" y="348"/>
                    </a:lnTo>
                    <a:lnTo>
                      <a:pt x="118" y="344"/>
                    </a:lnTo>
                    <a:lnTo>
                      <a:pt x="104" y="338"/>
                    </a:lnTo>
                    <a:lnTo>
                      <a:pt x="90" y="332"/>
                    </a:lnTo>
                    <a:lnTo>
                      <a:pt x="78" y="324"/>
                    </a:lnTo>
                    <a:lnTo>
                      <a:pt x="56" y="306"/>
                    </a:lnTo>
                    <a:lnTo>
                      <a:pt x="36" y="286"/>
                    </a:lnTo>
                    <a:lnTo>
                      <a:pt x="20" y="262"/>
                    </a:lnTo>
                    <a:lnTo>
                      <a:pt x="10" y="234"/>
                    </a:lnTo>
                    <a:lnTo>
                      <a:pt x="4" y="220"/>
                    </a:lnTo>
                    <a:lnTo>
                      <a:pt x="2" y="206"/>
                    </a:lnTo>
                    <a:lnTo>
                      <a:pt x="0" y="192"/>
                    </a:lnTo>
                    <a:lnTo>
                      <a:pt x="0" y="176"/>
                    </a:lnTo>
                    <a:lnTo>
                      <a:pt x="0" y="176"/>
                    </a:lnTo>
                    <a:lnTo>
                      <a:pt x="0" y="158"/>
                    </a:lnTo>
                    <a:lnTo>
                      <a:pt x="2" y="142"/>
                    </a:lnTo>
                    <a:lnTo>
                      <a:pt x="8" y="124"/>
                    </a:lnTo>
                    <a:lnTo>
                      <a:pt x="14" y="108"/>
                    </a:lnTo>
                    <a:lnTo>
                      <a:pt x="20" y="92"/>
                    </a:lnTo>
                    <a:lnTo>
                      <a:pt x="30" y="78"/>
                    </a:lnTo>
                    <a:lnTo>
                      <a:pt x="40" y="64"/>
                    </a:lnTo>
                    <a:lnTo>
                      <a:pt x="52" y="52"/>
                    </a:lnTo>
                    <a:lnTo>
                      <a:pt x="64" y="40"/>
                    </a:lnTo>
                    <a:lnTo>
                      <a:pt x="78" y="30"/>
                    </a:lnTo>
                    <a:lnTo>
                      <a:pt x="92" y="20"/>
                    </a:lnTo>
                    <a:lnTo>
                      <a:pt x="108" y="14"/>
                    </a:lnTo>
                    <a:lnTo>
                      <a:pt x="124" y="8"/>
                    </a:lnTo>
                    <a:lnTo>
                      <a:pt x="142" y="2"/>
                    </a:lnTo>
                    <a:lnTo>
                      <a:pt x="158" y="0"/>
                    </a:lnTo>
                    <a:lnTo>
                      <a:pt x="176" y="0"/>
                    </a:lnTo>
                    <a:lnTo>
                      <a:pt x="176" y="0"/>
                    </a:lnTo>
                    <a:lnTo>
                      <a:pt x="196" y="0"/>
                    </a:lnTo>
                    <a:lnTo>
                      <a:pt x="212" y="2"/>
                    </a:lnTo>
                    <a:lnTo>
                      <a:pt x="230" y="8"/>
                    </a:lnTo>
                    <a:lnTo>
                      <a:pt x="246" y="14"/>
                    </a:lnTo>
                    <a:lnTo>
                      <a:pt x="262" y="20"/>
                    </a:lnTo>
                    <a:lnTo>
                      <a:pt x="276" y="30"/>
                    </a:lnTo>
                    <a:lnTo>
                      <a:pt x="290" y="40"/>
                    </a:lnTo>
                    <a:lnTo>
                      <a:pt x="302" y="52"/>
                    </a:lnTo>
                    <a:lnTo>
                      <a:pt x="314" y="64"/>
                    </a:lnTo>
                    <a:lnTo>
                      <a:pt x="324" y="78"/>
                    </a:lnTo>
                    <a:lnTo>
                      <a:pt x="334" y="92"/>
                    </a:lnTo>
                    <a:lnTo>
                      <a:pt x="340" y="108"/>
                    </a:lnTo>
                    <a:lnTo>
                      <a:pt x="346" y="124"/>
                    </a:lnTo>
                    <a:lnTo>
                      <a:pt x="352" y="142"/>
                    </a:lnTo>
                    <a:lnTo>
                      <a:pt x="354" y="158"/>
                    </a:lnTo>
                    <a:lnTo>
                      <a:pt x="354" y="176"/>
                    </a:lnTo>
                    <a:lnTo>
                      <a:pt x="354" y="176"/>
                    </a:lnTo>
                    <a:lnTo>
                      <a:pt x="354" y="192"/>
                    </a:lnTo>
                    <a:lnTo>
                      <a:pt x="352" y="206"/>
                    </a:lnTo>
                    <a:lnTo>
                      <a:pt x="350" y="220"/>
                    </a:lnTo>
                    <a:lnTo>
                      <a:pt x="344" y="234"/>
                    </a:lnTo>
                    <a:lnTo>
                      <a:pt x="334" y="262"/>
                    </a:lnTo>
                    <a:lnTo>
                      <a:pt x="318" y="286"/>
                    </a:lnTo>
                    <a:lnTo>
                      <a:pt x="298" y="306"/>
                    </a:lnTo>
                    <a:lnTo>
                      <a:pt x="276" y="324"/>
                    </a:lnTo>
                    <a:lnTo>
                      <a:pt x="264" y="332"/>
                    </a:lnTo>
                    <a:lnTo>
                      <a:pt x="250" y="338"/>
                    </a:lnTo>
                    <a:lnTo>
                      <a:pt x="236" y="344"/>
                    </a:lnTo>
                    <a:lnTo>
                      <a:pt x="222" y="348"/>
                    </a:lnTo>
                    <a:lnTo>
                      <a:pt x="222" y="478"/>
                    </a:lnTo>
                    <a:close/>
                  </a:path>
                </a:pathLst>
              </a:custGeom>
              <a:grpFill/>
              <a:ln>
                <a:solidFill>
                  <a:srgbClr val="35FFFF"/>
                </a:solidFill>
              </a:ln>
            </p:spPr>
            <p:txBody>
              <a:bodyPr vert="horz" wrap="square" lIns="91440" tIns="45720" rIns="91440" bIns="45720" numCol="1" anchor="t" anchorCtr="0" compatLnSpc="1">
                <a:prstTxWarp prst="textNoShape">
                  <a:avLst/>
                </a:prstTxWarp>
              </a:bodyPr>
              <a:lstStyle/>
              <a:p>
                <a:endParaRPr lang="en-IN" dirty="0"/>
              </a:p>
            </p:txBody>
          </p:sp>
        </p:grpSp>
      </p:grpSp>
      <p:sp>
        <p:nvSpPr>
          <p:cNvPr id="70" name="Rectangle 69">
            <a:hlinkClick r:id="rId6" action="ppaction://hlinksldjump"/>
            <a:extLst>
              <a:ext uri="{FF2B5EF4-FFF2-40B4-BE49-F238E27FC236}">
                <a16:creationId xmlns:a16="http://schemas.microsoft.com/office/drawing/2014/main" id="{96E41FED-93CA-473A-875E-006091C7B2D1}"/>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sp>
        <p:nvSpPr>
          <p:cNvPr id="4" name="Arrow: Right 3">
            <a:extLst>
              <a:ext uri="{FF2B5EF4-FFF2-40B4-BE49-F238E27FC236}">
                <a16:creationId xmlns:a16="http://schemas.microsoft.com/office/drawing/2014/main" id="{2421AD0E-299D-4144-924A-7DF0486C2C76}"/>
              </a:ext>
            </a:extLst>
          </p:cNvPr>
          <p:cNvSpPr/>
          <p:nvPr/>
        </p:nvSpPr>
        <p:spPr>
          <a:xfrm>
            <a:off x="5825483" y="2895600"/>
            <a:ext cx="888400" cy="685800"/>
          </a:xfrm>
          <a:prstGeom prst="rightArrow">
            <a:avLst/>
          </a:prstGeom>
          <a:solidFill>
            <a:srgbClr val="35FF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 name="Picture 2">
            <a:extLst>
              <a:ext uri="{FF2B5EF4-FFF2-40B4-BE49-F238E27FC236}">
                <a16:creationId xmlns:a16="http://schemas.microsoft.com/office/drawing/2014/main" id="{226816D4-557F-47D1-A4C0-AEFA575E81B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34537" y="2055797"/>
            <a:ext cx="4906352" cy="2382314"/>
          </a:xfrm>
          <a:prstGeom prst="rect">
            <a:avLst/>
          </a:prstGeom>
        </p:spPr>
      </p:pic>
      <p:sp>
        <p:nvSpPr>
          <p:cNvPr id="33" name="TextBox 32">
            <a:extLst>
              <a:ext uri="{FF2B5EF4-FFF2-40B4-BE49-F238E27FC236}">
                <a16:creationId xmlns:a16="http://schemas.microsoft.com/office/drawing/2014/main" id="{AC8EDB39-63A5-46BF-9CAE-0369516166A9}"/>
              </a:ext>
            </a:extLst>
          </p:cNvPr>
          <p:cNvSpPr txBox="1"/>
          <p:nvPr/>
        </p:nvSpPr>
        <p:spPr>
          <a:xfrm>
            <a:off x="1167974" y="1307638"/>
            <a:ext cx="4212900" cy="506292"/>
          </a:xfrm>
          <a:prstGeom prst="rect">
            <a:avLst/>
          </a:prstGeom>
          <a:noFill/>
        </p:spPr>
        <p:txBody>
          <a:bodyPr wrap="square" rtlCol="0">
            <a:spAutoFit/>
          </a:bodyPr>
          <a:lstStyle/>
          <a:p>
            <a:pPr algn="r">
              <a:lnSpc>
                <a:spcPct val="150000"/>
              </a:lnSpc>
            </a:pPr>
            <a:r>
              <a:rPr lang="pt-BR" sz="2000" dirty="0">
                <a:solidFill>
                  <a:schemeClr val="tx2"/>
                </a:solidFill>
              </a:rPr>
              <a:t>Etapas de um processo de Data Mining </a:t>
            </a:r>
          </a:p>
        </p:txBody>
      </p:sp>
      <p:sp>
        <p:nvSpPr>
          <p:cNvPr id="34" name="TextBox 33">
            <a:extLst>
              <a:ext uri="{FF2B5EF4-FFF2-40B4-BE49-F238E27FC236}">
                <a16:creationId xmlns:a16="http://schemas.microsoft.com/office/drawing/2014/main" id="{8AACA9BF-2946-4B88-A900-5CAA443A970F}"/>
              </a:ext>
            </a:extLst>
          </p:cNvPr>
          <p:cNvSpPr txBox="1"/>
          <p:nvPr/>
        </p:nvSpPr>
        <p:spPr>
          <a:xfrm>
            <a:off x="6811126" y="1307638"/>
            <a:ext cx="4212900" cy="707886"/>
          </a:xfrm>
          <a:prstGeom prst="rect">
            <a:avLst/>
          </a:prstGeom>
          <a:noFill/>
        </p:spPr>
        <p:txBody>
          <a:bodyPr wrap="square" rtlCol="0">
            <a:spAutoFit/>
          </a:bodyPr>
          <a:lstStyle/>
          <a:p>
            <a:pPr algn="ctr"/>
            <a:r>
              <a:rPr lang="pt-BR" sz="2000" dirty="0">
                <a:solidFill>
                  <a:schemeClr val="tx2"/>
                </a:solidFill>
              </a:rPr>
              <a:t>Modelo de </a:t>
            </a:r>
            <a:r>
              <a:rPr lang="pt-BR" sz="2000" dirty="0" err="1">
                <a:solidFill>
                  <a:schemeClr val="tx2"/>
                </a:solidFill>
              </a:rPr>
              <a:t>Machine</a:t>
            </a:r>
            <a:r>
              <a:rPr lang="pt-BR" sz="2000" dirty="0">
                <a:solidFill>
                  <a:schemeClr val="tx2"/>
                </a:solidFill>
              </a:rPr>
              <a:t> </a:t>
            </a:r>
            <a:r>
              <a:rPr lang="pt-BR" sz="2000" dirty="0" err="1">
                <a:solidFill>
                  <a:schemeClr val="tx2"/>
                </a:solidFill>
              </a:rPr>
              <a:t>Learnig</a:t>
            </a:r>
            <a:r>
              <a:rPr lang="pt-BR" sz="2000" dirty="0">
                <a:solidFill>
                  <a:schemeClr val="tx2"/>
                </a:solidFill>
              </a:rPr>
              <a:t> utilizado:</a:t>
            </a:r>
          </a:p>
          <a:p>
            <a:pPr algn="ctr"/>
            <a:r>
              <a:rPr lang="pt-BR" sz="2000" dirty="0" err="1">
                <a:solidFill>
                  <a:schemeClr val="tx2"/>
                </a:solidFill>
              </a:rPr>
              <a:t>Supervisonado</a:t>
            </a:r>
            <a:r>
              <a:rPr lang="pt-BR" sz="2000" dirty="0">
                <a:solidFill>
                  <a:schemeClr val="tx2"/>
                </a:solidFill>
              </a:rPr>
              <a:t> de Classificação</a:t>
            </a:r>
          </a:p>
        </p:txBody>
      </p:sp>
      <p:pic>
        <p:nvPicPr>
          <p:cNvPr id="6" name="Picture 5">
            <a:extLst>
              <a:ext uri="{FF2B5EF4-FFF2-40B4-BE49-F238E27FC236}">
                <a16:creationId xmlns:a16="http://schemas.microsoft.com/office/drawing/2014/main" id="{575EA159-E4B9-4A7E-9032-5164174F8F2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798477" y="2055797"/>
            <a:ext cx="4238198" cy="2382314"/>
          </a:xfrm>
          <a:prstGeom prst="rect">
            <a:avLst/>
          </a:prstGeom>
        </p:spPr>
      </p:pic>
      <p:sp>
        <p:nvSpPr>
          <p:cNvPr id="13" name="Rectangle 12">
            <a:extLst>
              <a:ext uri="{FF2B5EF4-FFF2-40B4-BE49-F238E27FC236}">
                <a16:creationId xmlns:a16="http://schemas.microsoft.com/office/drawing/2014/main" id="{FEF14A9B-235C-4776-9F25-4DAAE7DEEC29}"/>
              </a:ext>
            </a:extLst>
          </p:cNvPr>
          <p:cNvSpPr/>
          <p:nvPr/>
        </p:nvSpPr>
        <p:spPr>
          <a:xfrm>
            <a:off x="8013700" y="2794000"/>
            <a:ext cx="3010326" cy="1644111"/>
          </a:xfrm>
          <a:prstGeom prst="rect">
            <a:avLst/>
          </a:prstGeom>
          <a:solidFill>
            <a:schemeClr val="tx2">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5" name="Picture 14">
            <a:extLst>
              <a:ext uri="{FF2B5EF4-FFF2-40B4-BE49-F238E27FC236}">
                <a16:creationId xmlns:a16="http://schemas.microsoft.com/office/drawing/2014/main" id="{7F4DB95B-06CB-41B7-B9C2-BD1F64EEF61B}"/>
              </a:ext>
            </a:extLst>
          </p:cNvPr>
          <p:cNvPicPr>
            <a:picLocks noChangeAspect="1"/>
          </p:cNvPicPr>
          <p:nvPr/>
        </p:nvPicPr>
        <p:blipFill rotWithShape="1">
          <a:blip r:embed="rId9">
            <a:extLst>
              <a:ext uri="{28A0092B-C50C-407E-A947-70E740481C1C}">
                <a14:useLocalDpi xmlns:a14="http://schemas.microsoft.com/office/drawing/2010/main" val="0"/>
              </a:ext>
            </a:extLst>
          </a:blip>
          <a:srcRect t="31359" r="66688"/>
          <a:stretch/>
        </p:blipFill>
        <p:spPr>
          <a:xfrm>
            <a:off x="5310373" y="4611745"/>
            <a:ext cx="1918619" cy="1921564"/>
          </a:xfrm>
          <a:prstGeom prst="rect">
            <a:avLst/>
          </a:prstGeom>
        </p:spPr>
      </p:pic>
      <p:sp>
        <p:nvSpPr>
          <p:cNvPr id="16" name="Arrow: Bent-Up 15">
            <a:extLst>
              <a:ext uri="{FF2B5EF4-FFF2-40B4-BE49-F238E27FC236}">
                <a16:creationId xmlns:a16="http://schemas.microsoft.com/office/drawing/2014/main" id="{A5CCAA64-68B3-4CB5-A047-D8A6101A38B4}"/>
              </a:ext>
            </a:extLst>
          </p:cNvPr>
          <p:cNvSpPr/>
          <p:nvPr/>
        </p:nvSpPr>
        <p:spPr>
          <a:xfrm rot="5400000" flipV="1">
            <a:off x="7945976" y="4838693"/>
            <a:ext cx="1177447" cy="1046551"/>
          </a:xfrm>
          <a:prstGeom prst="bentUpArrow">
            <a:avLst/>
          </a:prstGeom>
          <a:solidFill>
            <a:srgbClr val="35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59489267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 name="Picture 37">
            <a:extLst>
              <a:ext uri="{FF2B5EF4-FFF2-40B4-BE49-F238E27FC236}">
                <a16:creationId xmlns:a16="http://schemas.microsoft.com/office/drawing/2014/main" id="{2C5BCA2C-1A23-4B2B-B5C4-10FAE2D6642A}"/>
              </a:ext>
            </a:extLst>
          </p:cNvPr>
          <p:cNvPicPr>
            <a:picLocks noChangeAspect="1"/>
          </p:cNvPicPr>
          <p:nvPr/>
        </p:nvPicPr>
        <p:blipFill rotWithShape="1">
          <a:blip r:embed="rId2">
            <a:extLst>
              <a:ext uri="{28A0092B-C50C-407E-A947-70E740481C1C}">
                <a14:useLocalDpi xmlns:a14="http://schemas.microsoft.com/office/drawing/2010/main" val="0"/>
              </a:ext>
            </a:extLst>
          </a:blip>
          <a:srcRect t="25087"/>
          <a:stretch/>
        </p:blipFill>
        <p:spPr>
          <a:xfrm>
            <a:off x="0" y="0"/>
            <a:ext cx="12192000" cy="6858000"/>
          </a:xfrm>
          <a:prstGeom prst="rect">
            <a:avLst/>
          </a:prstGeom>
          <a:effectLst>
            <a:innerShdw blurRad="749300" dist="2540000" dir="5400000">
              <a:schemeClr val="tx1">
                <a:alpha val="70000"/>
              </a:schemeClr>
            </a:innerShdw>
          </a:effectLst>
        </p:spPr>
      </p:pic>
      <p:sp>
        <p:nvSpPr>
          <p:cNvPr id="17" name="Title 2">
            <a:extLst>
              <a:ext uri="{FF2B5EF4-FFF2-40B4-BE49-F238E27FC236}">
                <a16:creationId xmlns:a16="http://schemas.microsoft.com/office/drawing/2014/main" id="{2CDB737D-BFA5-406B-A934-9E4450538595}"/>
              </a:ext>
            </a:extLst>
          </p:cNvPr>
          <p:cNvSpPr txBox="1">
            <a:spLocks/>
          </p:cNvSpPr>
          <p:nvPr/>
        </p:nvSpPr>
        <p:spPr>
          <a:xfrm>
            <a:off x="0" y="4482801"/>
            <a:ext cx="11851389" cy="1232296"/>
          </a:xfrm>
          <a:prstGeom prst="rect">
            <a:avLst/>
          </a:prstGeom>
          <a:ln>
            <a:noFill/>
          </a:ln>
        </p:spPr>
        <p:txBody>
          <a:bodyPr anchor="ctr"/>
          <a:lstStyle>
            <a:lvl1pPr algn="l" defTabSz="913943" rtl="0" eaLnBrk="1" latinLnBrk="0" hangingPunct="1">
              <a:lnSpc>
                <a:spcPct val="85000"/>
              </a:lnSpc>
              <a:spcBef>
                <a:spcPct val="0"/>
              </a:spcBef>
              <a:buNone/>
              <a:defRPr sz="2399" b="0" kern="1200">
                <a:solidFill>
                  <a:schemeClr val="bg1"/>
                </a:solidFill>
                <a:latin typeface="EYInterstate" panose="02000503020000020004" pitchFamily="2" charset="0"/>
                <a:ea typeface="+mj-ea"/>
                <a:cs typeface="Arial" pitchFamily="34" charset="0"/>
              </a:defRPr>
            </a:lvl1pPr>
          </a:lstStyle>
          <a:p>
            <a:pPr algn="r" defTabSz="914400">
              <a:lnSpc>
                <a:spcPct val="100000"/>
              </a:lnSpc>
              <a:spcAft>
                <a:spcPts val="1200"/>
              </a:spcAft>
            </a:pPr>
            <a:r>
              <a:rPr lang="pt-BR" sz="7200" b="1" dirty="0">
                <a:ln>
                  <a:solidFill>
                    <a:srgbClr val="35FFFF"/>
                  </a:solidFill>
                </a:ln>
                <a:noFill/>
                <a:latin typeface="+mn-lt"/>
                <a:ea typeface="+mn-ea"/>
                <a:cs typeface="+mn-cs"/>
              </a:rPr>
              <a:t>2. </a:t>
            </a:r>
            <a:r>
              <a:rPr lang="pt-BR" sz="6800" b="1" dirty="0">
                <a:ln>
                  <a:solidFill>
                    <a:srgbClr val="35FFFF"/>
                  </a:solidFill>
                </a:ln>
                <a:noFill/>
                <a:latin typeface="+mn-lt"/>
                <a:ea typeface="+mn-ea"/>
                <a:cs typeface="+mn-cs"/>
              </a:rPr>
              <a:t>Descrição do Estudo de caso</a:t>
            </a:r>
          </a:p>
        </p:txBody>
      </p:sp>
      <p:grpSp>
        <p:nvGrpSpPr>
          <p:cNvPr id="77" name="Group 76">
            <a:extLst>
              <a:ext uri="{FF2B5EF4-FFF2-40B4-BE49-F238E27FC236}">
                <a16:creationId xmlns:a16="http://schemas.microsoft.com/office/drawing/2014/main" id="{660AFE6E-482B-42AF-A8F9-C156CA0771B1}"/>
              </a:ext>
            </a:extLst>
          </p:cNvPr>
          <p:cNvGrpSpPr>
            <a:grpSpLocks noChangeAspect="1"/>
          </p:cNvGrpSpPr>
          <p:nvPr/>
        </p:nvGrpSpPr>
        <p:grpSpPr>
          <a:xfrm>
            <a:off x="10880444" y="5715097"/>
            <a:ext cx="801051" cy="809528"/>
            <a:chOff x="-2139731" y="1508125"/>
            <a:chExt cx="1200150" cy="1212850"/>
          </a:xfrm>
        </p:grpSpPr>
        <p:sp>
          <p:nvSpPr>
            <p:cNvPr id="78" name="Freeform 5">
              <a:extLst>
                <a:ext uri="{FF2B5EF4-FFF2-40B4-BE49-F238E27FC236}">
                  <a16:creationId xmlns:a16="http://schemas.microsoft.com/office/drawing/2014/main" id="{006B1AD1-F341-4E99-A5DD-335A47A5B36F}"/>
                </a:ext>
              </a:extLst>
            </p:cNvPr>
            <p:cNvSpPr>
              <a:spLocks/>
            </p:cNvSpPr>
            <p:nvPr/>
          </p:nvSpPr>
          <p:spPr bwMode="auto">
            <a:xfrm>
              <a:off x="-2139731" y="1784350"/>
              <a:ext cx="704850" cy="936625"/>
            </a:xfrm>
            <a:custGeom>
              <a:avLst/>
              <a:gdLst>
                <a:gd name="T0" fmla="*/ 444 w 444"/>
                <a:gd name="T1" fmla="*/ 590 h 590"/>
                <a:gd name="T2" fmla="*/ 46 w 444"/>
                <a:gd name="T3" fmla="*/ 590 h 590"/>
                <a:gd name="T4" fmla="*/ 46 w 444"/>
                <a:gd name="T5" fmla="*/ 590 h 590"/>
                <a:gd name="T6" fmla="*/ 36 w 444"/>
                <a:gd name="T7" fmla="*/ 588 h 590"/>
                <a:gd name="T8" fmla="*/ 28 w 444"/>
                <a:gd name="T9" fmla="*/ 586 h 590"/>
                <a:gd name="T10" fmla="*/ 20 w 444"/>
                <a:gd name="T11" fmla="*/ 582 h 590"/>
                <a:gd name="T12" fmla="*/ 14 w 444"/>
                <a:gd name="T13" fmla="*/ 576 h 590"/>
                <a:gd name="T14" fmla="*/ 8 w 444"/>
                <a:gd name="T15" fmla="*/ 570 h 590"/>
                <a:gd name="T16" fmla="*/ 4 w 444"/>
                <a:gd name="T17" fmla="*/ 562 h 590"/>
                <a:gd name="T18" fmla="*/ 2 w 444"/>
                <a:gd name="T19" fmla="*/ 554 h 590"/>
                <a:gd name="T20" fmla="*/ 0 w 444"/>
                <a:gd name="T21" fmla="*/ 544 h 590"/>
                <a:gd name="T22" fmla="*/ 0 w 444"/>
                <a:gd name="T23" fmla="*/ 0 h 590"/>
                <a:gd name="T24" fmla="*/ 18 w 444"/>
                <a:gd name="T25" fmla="*/ 0 h 590"/>
                <a:gd name="T26" fmla="*/ 18 w 444"/>
                <a:gd name="T27" fmla="*/ 544 h 590"/>
                <a:gd name="T28" fmla="*/ 18 w 444"/>
                <a:gd name="T29" fmla="*/ 544 h 590"/>
                <a:gd name="T30" fmla="*/ 20 w 444"/>
                <a:gd name="T31" fmla="*/ 554 h 590"/>
                <a:gd name="T32" fmla="*/ 26 w 444"/>
                <a:gd name="T33" fmla="*/ 564 h 590"/>
                <a:gd name="T34" fmla="*/ 34 w 444"/>
                <a:gd name="T35" fmla="*/ 568 h 590"/>
                <a:gd name="T36" fmla="*/ 46 w 444"/>
                <a:gd name="T37" fmla="*/ 572 h 590"/>
                <a:gd name="T38" fmla="*/ 426 w 444"/>
                <a:gd name="T39" fmla="*/ 572 h 590"/>
                <a:gd name="T40" fmla="*/ 426 w 444"/>
                <a:gd name="T41" fmla="*/ 36 h 590"/>
                <a:gd name="T42" fmla="*/ 54 w 444"/>
                <a:gd name="T43" fmla="*/ 36 h 590"/>
                <a:gd name="T44" fmla="*/ 54 w 444"/>
                <a:gd name="T45" fmla="*/ 18 h 590"/>
                <a:gd name="T46" fmla="*/ 444 w 444"/>
                <a:gd name="T47" fmla="*/ 18 h 590"/>
                <a:gd name="T48" fmla="*/ 444 w 444"/>
                <a:gd name="T49" fmla="*/ 59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4" h="590">
                  <a:moveTo>
                    <a:pt x="444" y="590"/>
                  </a:moveTo>
                  <a:lnTo>
                    <a:pt x="46" y="590"/>
                  </a:lnTo>
                  <a:lnTo>
                    <a:pt x="46" y="590"/>
                  </a:lnTo>
                  <a:lnTo>
                    <a:pt x="36" y="588"/>
                  </a:lnTo>
                  <a:lnTo>
                    <a:pt x="28" y="586"/>
                  </a:lnTo>
                  <a:lnTo>
                    <a:pt x="20" y="582"/>
                  </a:lnTo>
                  <a:lnTo>
                    <a:pt x="14" y="576"/>
                  </a:lnTo>
                  <a:lnTo>
                    <a:pt x="8" y="570"/>
                  </a:lnTo>
                  <a:lnTo>
                    <a:pt x="4" y="562"/>
                  </a:lnTo>
                  <a:lnTo>
                    <a:pt x="2" y="554"/>
                  </a:lnTo>
                  <a:lnTo>
                    <a:pt x="0" y="544"/>
                  </a:lnTo>
                  <a:lnTo>
                    <a:pt x="0" y="0"/>
                  </a:lnTo>
                  <a:lnTo>
                    <a:pt x="18" y="0"/>
                  </a:lnTo>
                  <a:lnTo>
                    <a:pt x="18" y="544"/>
                  </a:lnTo>
                  <a:lnTo>
                    <a:pt x="18" y="544"/>
                  </a:lnTo>
                  <a:lnTo>
                    <a:pt x="20" y="554"/>
                  </a:lnTo>
                  <a:lnTo>
                    <a:pt x="26" y="564"/>
                  </a:lnTo>
                  <a:lnTo>
                    <a:pt x="34" y="568"/>
                  </a:lnTo>
                  <a:lnTo>
                    <a:pt x="46" y="572"/>
                  </a:lnTo>
                  <a:lnTo>
                    <a:pt x="426" y="572"/>
                  </a:lnTo>
                  <a:lnTo>
                    <a:pt x="426" y="36"/>
                  </a:lnTo>
                  <a:lnTo>
                    <a:pt x="54" y="36"/>
                  </a:lnTo>
                  <a:lnTo>
                    <a:pt x="54" y="18"/>
                  </a:lnTo>
                  <a:lnTo>
                    <a:pt x="444" y="18"/>
                  </a:lnTo>
                  <a:lnTo>
                    <a:pt x="444" y="59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Freeform 6">
              <a:extLst>
                <a:ext uri="{FF2B5EF4-FFF2-40B4-BE49-F238E27FC236}">
                  <a16:creationId xmlns:a16="http://schemas.microsoft.com/office/drawing/2014/main" id="{FCFD4FB4-035B-4A8D-B37E-27104CD701BD}"/>
                </a:ext>
              </a:extLst>
            </p:cNvPr>
            <p:cNvSpPr>
              <a:spLocks/>
            </p:cNvSpPr>
            <p:nvPr/>
          </p:nvSpPr>
          <p:spPr bwMode="auto">
            <a:xfrm>
              <a:off x="-2139731" y="1724025"/>
              <a:ext cx="304800" cy="117475"/>
            </a:xfrm>
            <a:custGeom>
              <a:avLst/>
              <a:gdLst>
                <a:gd name="T0" fmla="*/ 192 w 192"/>
                <a:gd name="T1" fmla="*/ 74 h 74"/>
                <a:gd name="T2" fmla="*/ 38 w 192"/>
                <a:gd name="T3" fmla="*/ 74 h 74"/>
                <a:gd name="T4" fmla="*/ 38 w 192"/>
                <a:gd name="T5" fmla="*/ 74 h 74"/>
                <a:gd name="T6" fmla="*/ 30 w 192"/>
                <a:gd name="T7" fmla="*/ 72 h 74"/>
                <a:gd name="T8" fmla="*/ 24 w 192"/>
                <a:gd name="T9" fmla="*/ 70 h 74"/>
                <a:gd name="T10" fmla="*/ 16 w 192"/>
                <a:gd name="T11" fmla="*/ 68 h 74"/>
                <a:gd name="T12" fmla="*/ 12 w 192"/>
                <a:gd name="T13" fmla="*/ 62 h 74"/>
                <a:gd name="T14" fmla="*/ 6 w 192"/>
                <a:gd name="T15" fmla="*/ 58 h 74"/>
                <a:gd name="T16" fmla="*/ 4 w 192"/>
                <a:gd name="T17" fmla="*/ 50 h 74"/>
                <a:gd name="T18" fmla="*/ 2 w 192"/>
                <a:gd name="T19" fmla="*/ 44 h 74"/>
                <a:gd name="T20" fmla="*/ 0 w 192"/>
                <a:gd name="T21" fmla="*/ 36 h 74"/>
                <a:gd name="T22" fmla="*/ 0 w 192"/>
                <a:gd name="T23" fmla="*/ 36 h 74"/>
                <a:gd name="T24" fmla="*/ 2 w 192"/>
                <a:gd name="T25" fmla="*/ 28 h 74"/>
                <a:gd name="T26" fmla="*/ 4 w 192"/>
                <a:gd name="T27" fmla="*/ 22 h 74"/>
                <a:gd name="T28" fmla="*/ 6 w 192"/>
                <a:gd name="T29" fmla="*/ 16 h 74"/>
                <a:gd name="T30" fmla="*/ 12 w 192"/>
                <a:gd name="T31" fmla="*/ 10 h 74"/>
                <a:gd name="T32" fmla="*/ 16 w 192"/>
                <a:gd name="T33" fmla="*/ 6 h 74"/>
                <a:gd name="T34" fmla="*/ 24 w 192"/>
                <a:gd name="T35" fmla="*/ 2 h 74"/>
                <a:gd name="T36" fmla="*/ 30 w 192"/>
                <a:gd name="T37" fmla="*/ 0 h 74"/>
                <a:gd name="T38" fmla="*/ 38 w 192"/>
                <a:gd name="T39" fmla="*/ 0 h 74"/>
                <a:gd name="T40" fmla="*/ 192 w 192"/>
                <a:gd name="T41" fmla="*/ 0 h 74"/>
                <a:gd name="T42" fmla="*/ 192 w 192"/>
                <a:gd name="T43" fmla="*/ 18 h 74"/>
                <a:gd name="T44" fmla="*/ 38 w 192"/>
                <a:gd name="T45" fmla="*/ 18 h 74"/>
                <a:gd name="T46" fmla="*/ 38 w 192"/>
                <a:gd name="T47" fmla="*/ 18 h 74"/>
                <a:gd name="T48" fmla="*/ 30 w 192"/>
                <a:gd name="T49" fmla="*/ 18 h 74"/>
                <a:gd name="T50" fmla="*/ 24 w 192"/>
                <a:gd name="T51" fmla="*/ 22 h 74"/>
                <a:gd name="T52" fmla="*/ 20 w 192"/>
                <a:gd name="T53" fmla="*/ 28 h 74"/>
                <a:gd name="T54" fmla="*/ 18 w 192"/>
                <a:gd name="T55" fmla="*/ 36 h 74"/>
                <a:gd name="T56" fmla="*/ 18 w 192"/>
                <a:gd name="T57" fmla="*/ 36 h 74"/>
                <a:gd name="T58" fmla="*/ 20 w 192"/>
                <a:gd name="T59" fmla="*/ 44 h 74"/>
                <a:gd name="T60" fmla="*/ 24 w 192"/>
                <a:gd name="T61" fmla="*/ 50 h 74"/>
                <a:gd name="T62" fmla="*/ 30 w 192"/>
                <a:gd name="T63" fmla="*/ 54 h 74"/>
                <a:gd name="T64" fmla="*/ 38 w 192"/>
                <a:gd name="T65" fmla="*/ 56 h 74"/>
                <a:gd name="T66" fmla="*/ 192 w 192"/>
                <a:gd name="T67" fmla="*/ 56 h 74"/>
                <a:gd name="T68" fmla="*/ 192 w 192"/>
                <a:gd name="T6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2" h="74">
                  <a:moveTo>
                    <a:pt x="192" y="74"/>
                  </a:moveTo>
                  <a:lnTo>
                    <a:pt x="38" y="74"/>
                  </a:lnTo>
                  <a:lnTo>
                    <a:pt x="38" y="74"/>
                  </a:lnTo>
                  <a:lnTo>
                    <a:pt x="30" y="72"/>
                  </a:lnTo>
                  <a:lnTo>
                    <a:pt x="24" y="70"/>
                  </a:lnTo>
                  <a:lnTo>
                    <a:pt x="16" y="68"/>
                  </a:lnTo>
                  <a:lnTo>
                    <a:pt x="12" y="62"/>
                  </a:lnTo>
                  <a:lnTo>
                    <a:pt x="6" y="58"/>
                  </a:lnTo>
                  <a:lnTo>
                    <a:pt x="4" y="50"/>
                  </a:lnTo>
                  <a:lnTo>
                    <a:pt x="2" y="44"/>
                  </a:lnTo>
                  <a:lnTo>
                    <a:pt x="0" y="36"/>
                  </a:lnTo>
                  <a:lnTo>
                    <a:pt x="0" y="36"/>
                  </a:lnTo>
                  <a:lnTo>
                    <a:pt x="2" y="28"/>
                  </a:lnTo>
                  <a:lnTo>
                    <a:pt x="4" y="22"/>
                  </a:lnTo>
                  <a:lnTo>
                    <a:pt x="6" y="16"/>
                  </a:lnTo>
                  <a:lnTo>
                    <a:pt x="12" y="10"/>
                  </a:lnTo>
                  <a:lnTo>
                    <a:pt x="16" y="6"/>
                  </a:lnTo>
                  <a:lnTo>
                    <a:pt x="24" y="2"/>
                  </a:lnTo>
                  <a:lnTo>
                    <a:pt x="30" y="0"/>
                  </a:lnTo>
                  <a:lnTo>
                    <a:pt x="38" y="0"/>
                  </a:lnTo>
                  <a:lnTo>
                    <a:pt x="192" y="0"/>
                  </a:lnTo>
                  <a:lnTo>
                    <a:pt x="192" y="18"/>
                  </a:lnTo>
                  <a:lnTo>
                    <a:pt x="38" y="18"/>
                  </a:lnTo>
                  <a:lnTo>
                    <a:pt x="38" y="18"/>
                  </a:lnTo>
                  <a:lnTo>
                    <a:pt x="30" y="18"/>
                  </a:lnTo>
                  <a:lnTo>
                    <a:pt x="24" y="22"/>
                  </a:lnTo>
                  <a:lnTo>
                    <a:pt x="20" y="28"/>
                  </a:lnTo>
                  <a:lnTo>
                    <a:pt x="18" y="36"/>
                  </a:lnTo>
                  <a:lnTo>
                    <a:pt x="18" y="36"/>
                  </a:lnTo>
                  <a:lnTo>
                    <a:pt x="20" y="44"/>
                  </a:lnTo>
                  <a:lnTo>
                    <a:pt x="24" y="50"/>
                  </a:lnTo>
                  <a:lnTo>
                    <a:pt x="30" y="54"/>
                  </a:lnTo>
                  <a:lnTo>
                    <a:pt x="38" y="56"/>
                  </a:lnTo>
                  <a:lnTo>
                    <a:pt x="192" y="56"/>
                  </a:lnTo>
                  <a:lnTo>
                    <a:pt x="192" y="7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0" name="Freeform 7">
              <a:extLst>
                <a:ext uri="{FF2B5EF4-FFF2-40B4-BE49-F238E27FC236}">
                  <a16:creationId xmlns:a16="http://schemas.microsoft.com/office/drawing/2014/main" id="{F3FA9D4F-8E79-42C2-91BE-BEDC0C44062F}"/>
                </a:ext>
              </a:extLst>
            </p:cNvPr>
            <p:cNvSpPr>
              <a:spLocks noEditPoints="1"/>
            </p:cNvSpPr>
            <p:nvPr/>
          </p:nvSpPr>
          <p:spPr bwMode="auto">
            <a:xfrm>
              <a:off x="-2003206" y="1946275"/>
              <a:ext cx="434975" cy="434975"/>
            </a:xfrm>
            <a:custGeom>
              <a:avLst/>
              <a:gdLst>
                <a:gd name="T0" fmla="*/ 136 w 274"/>
                <a:gd name="T1" fmla="*/ 274 h 274"/>
                <a:gd name="T2" fmla="*/ 108 w 274"/>
                <a:gd name="T3" fmla="*/ 272 h 274"/>
                <a:gd name="T4" fmla="*/ 84 w 274"/>
                <a:gd name="T5" fmla="*/ 264 h 274"/>
                <a:gd name="T6" fmla="*/ 60 w 274"/>
                <a:gd name="T7" fmla="*/ 252 h 274"/>
                <a:gd name="T8" fmla="*/ 40 w 274"/>
                <a:gd name="T9" fmla="*/ 234 h 274"/>
                <a:gd name="T10" fmla="*/ 22 w 274"/>
                <a:gd name="T11" fmla="*/ 214 h 274"/>
                <a:gd name="T12" fmla="*/ 10 w 274"/>
                <a:gd name="T13" fmla="*/ 192 h 274"/>
                <a:gd name="T14" fmla="*/ 2 w 274"/>
                <a:gd name="T15" fmla="*/ 166 h 274"/>
                <a:gd name="T16" fmla="*/ 0 w 274"/>
                <a:gd name="T17" fmla="*/ 138 h 274"/>
                <a:gd name="T18" fmla="*/ 0 w 274"/>
                <a:gd name="T19" fmla="*/ 124 h 274"/>
                <a:gd name="T20" fmla="*/ 6 w 274"/>
                <a:gd name="T21" fmla="*/ 98 h 274"/>
                <a:gd name="T22" fmla="*/ 16 w 274"/>
                <a:gd name="T23" fmla="*/ 72 h 274"/>
                <a:gd name="T24" fmla="*/ 30 w 274"/>
                <a:gd name="T25" fmla="*/ 50 h 274"/>
                <a:gd name="T26" fmla="*/ 50 w 274"/>
                <a:gd name="T27" fmla="*/ 32 h 274"/>
                <a:gd name="T28" fmla="*/ 72 w 274"/>
                <a:gd name="T29" fmla="*/ 18 h 274"/>
                <a:gd name="T30" fmla="*/ 96 w 274"/>
                <a:gd name="T31" fmla="*/ 6 h 274"/>
                <a:gd name="T32" fmla="*/ 122 w 274"/>
                <a:gd name="T33" fmla="*/ 2 h 274"/>
                <a:gd name="T34" fmla="*/ 136 w 274"/>
                <a:gd name="T35" fmla="*/ 0 h 274"/>
                <a:gd name="T36" fmla="*/ 164 w 274"/>
                <a:gd name="T37" fmla="*/ 4 h 274"/>
                <a:gd name="T38" fmla="*/ 190 w 274"/>
                <a:gd name="T39" fmla="*/ 12 h 274"/>
                <a:gd name="T40" fmla="*/ 214 w 274"/>
                <a:gd name="T41" fmla="*/ 24 h 274"/>
                <a:gd name="T42" fmla="*/ 234 w 274"/>
                <a:gd name="T43" fmla="*/ 40 h 274"/>
                <a:gd name="T44" fmla="*/ 250 w 274"/>
                <a:gd name="T45" fmla="*/ 62 h 274"/>
                <a:gd name="T46" fmla="*/ 262 w 274"/>
                <a:gd name="T47" fmla="*/ 84 h 274"/>
                <a:gd name="T48" fmla="*/ 270 w 274"/>
                <a:gd name="T49" fmla="*/ 110 h 274"/>
                <a:gd name="T50" fmla="*/ 274 w 274"/>
                <a:gd name="T51" fmla="*/ 138 h 274"/>
                <a:gd name="T52" fmla="*/ 272 w 274"/>
                <a:gd name="T53" fmla="*/ 152 h 274"/>
                <a:gd name="T54" fmla="*/ 268 w 274"/>
                <a:gd name="T55" fmla="*/ 178 h 274"/>
                <a:gd name="T56" fmla="*/ 256 w 274"/>
                <a:gd name="T57" fmla="*/ 202 h 274"/>
                <a:gd name="T58" fmla="*/ 242 w 274"/>
                <a:gd name="T59" fmla="*/ 224 h 274"/>
                <a:gd name="T60" fmla="*/ 224 w 274"/>
                <a:gd name="T61" fmla="*/ 244 h 274"/>
                <a:gd name="T62" fmla="*/ 202 w 274"/>
                <a:gd name="T63" fmla="*/ 258 h 274"/>
                <a:gd name="T64" fmla="*/ 178 w 274"/>
                <a:gd name="T65" fmla="*/ 268 h 274"/>
                <a:gd name="T66" fmla="*/ 150 w 274"/>
                <a:gd name="T67" fmla="*/ 274 h 274"/>
                <a:gd name="T68" fmla="*/ 136 w 274"/>
                <a:gd name="T69" fmla="*/ 274 h 274"/>
                <a:gd name="T70" fmla="*/ 136 w 274"/>
                <a:gd name="T71" fmla="*/ 18 h 274"/>
                <a:gd name="T72" fmla="*/ 112 w 274"/>
                <a:gd name="T73" fmla="*/ 22 h 274"/>
                <a:gd name="T74" fmla="*/ 70 w 274"/>
                <a:gd name="T75" fmla="*/ 40 h 274"/>
                <a:gd name="T76" fmla="*/ 38 w 274"/>
                <a:gd name="T77" fmla="*/ 72 h 274"/>
                <a:gd name="T78" fmla="*/ 20 w 274"/>
                <a:gd name="T79" fmla="*/ 114 h 274"/>
                <a:gd name="T80" fmla="*/ 18 w 274"/>
                <a:gd name="T81" fmla="*/ 138 h 274"/>
                <a:gd name="T82" fmla="*/ 18 w 274"/>
                <a:gd name="T83" fmla="*/ 150 h 274"/>
                <a:gd name="T84" fmla="*/ 26 w 274"/>
                <a:gd name="T85" fmla="*/ 184 h 274"/>
                <a:gd name="T86" fmla="*/ 52 w 274"/>
                <a:gd name="T87" fmla="*/ 222 h 274"/>
                <a:gd name="T88" fmla="*/ 90 w 274"/>
                <a:gd name="T89" fmla="*/ 248 h 274"/>
                <a:gd name="T90" fmla="*/ 124 w 274"/>
                <a:gd name="T91" fmla="*/ 256 h 274"/>
                <a:gd name="T92" fmla="*/ 136 w 274"/>
                <a:gd name="T93" fmla="*/ 256 h 274"/>
                <a:gd name="T94" fmla="*/ 160 w 274"/>
                <a:gd name="T95" fmla="*/ 254 h 274"/>
                <a:gd name="T96" fmla="*/ 202 w 274"/>
                <a:gd name="T97" fmla="*/ 236 h 274"/>
                <a:gd name="T98" fmla="*/ 236 w 274"/>
                <a:gd name="T99" fmla="*/ 204 h 274"/>
                <a:gd name="T100" fmla="*/ 254 w 274"/>
                <a:gd name="T101" fmla="*/ 162 h 274"/>
                <a:gd name="T102" fmla="*/ 256 w 274"/>
                <a:gd name="T103" fmla="*/ 138 h 274"/>
                <a:gd name="T104" fmla="*/ 254 w 274"/>
                <a:gd name="T105" fmla="*/ 126 h 274"/>
                <a:gd name="T106" fmla="*/ 246 w 274"/>
                <a:gd name="T107" fmla="*/ 92 h 274"/>
                <a:gd name="T108" fmla="*/ 220 w 274"/>
                <a:gd name="T109" fmla="*/ 54 h 274"/>
                <a:gd name="T110" fmla="*/ 182 w 274"/>
                <a:gd name="T111" fmla="*/ 28 h 274"/>
                <a:gd name="T112" fmla="*/ 148 w 274"/>
                <a:gd name="T113" fmla="*/ 20 h 274"/>
                <a:gd name="T114" fmla="*/ 136 w 274"/>
                <a:gd name="T115" fmla="*/ 1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4" h="274">
                  <a:moveTo>
                    <a:pt x="136" y="274"/>
                  </a:moveTo>
                  <a:lnTo>
                    <a:pt x="136" y="274"/>
                  </a:lnTo>
                  <a:lnTo>
                    <a:pt x="122" y="274"/>
                  </a:lnTo>
                  <a:lnTo>
                    <a:pt x="108" y="272"/>
                  </a:lnTo>
                  <a:lnTo>
                    <a:pt x="96" y="268"/>
                  </a:lnTo>
                  <a:lnTo>
                    <a:pt x="84" y="264"/>
                  </a:lnTo>
                  <a:lnTo>
                    <a:pt x="72" y="258"/>
                  </a:lnTo>
                  <a:lnTo>
                    <a:pt x="60" y="252"/>
                  </a:lnTo>
                  <a:lnTo>
                    <a:pt x="50" y="244"/>
                  </a:lnTo>
                  <a:lnTo>
                    <a:pt x="40" y="234"/>
                  </a:lnTo>
                  <a:lnTo>
                    <a:pt x="30" y="224"/>
                  </a:lnTo>
                  <a:lnTo>
                    <a:pt x="22" y="214"/>
                  </a:lnTo>
                  <a:lnTo>
                    <a:pt x="16" y="202"/>
                  </a:lnTo>
                  <a:lnTo>
                    <a:pt x="10" y="192"/>
                  </a:lnTo>
                  <a:lnTo>
                    <a:pt x="6" y="178"/>
                  </a:lnTo>
                  <a:lnTo>
                    <a:pt x="2" y="166"/>
                  </a:lnTo>
                  <a:lnTo>
                    <a:pt x="0" y="152"/>
                  </a:lnTo>
                  <a:lnTo>
                    <a:pt x="0" y="138"/>
                  </a:lnTo>
                  <a:lnTo>
                    <a:pt x="0" y="138"/>
                  </a:lnTo>
                  <a:lnTo>
                    <a:pt x="0" y="124"/>
                  </a:lnTo>
                  <a:lnTo>
                    <a:pt x="2" y="110"/>
                  </a:lnTo>
                  <a:lnTo>
                    <a:pt x="6" y="98"/>
                  </a:lnTo>
                  <a:lnTo>
                    <a:pt x="10" y="84"/>
                  </a:lnTo>
                  <a:lnTo>
                    <a:pt x="16" y="72"/>
                  </a:lnTo>
                  <a:lnTo>
                    <a:pt x="22" y="62"/>
                  </a:lnTo>
                  <a:lnTo>
                    <a:pt x="30" y="50"/>
                  </a:lnTo>
                  <a:lnTo>
                    <a:pt x="40" y="40"/>
                  </a:lnTo>
                  <a:lnTo>
                    <a:pt x="50" y="32"/>
                  </a:lnTo>
                  <a:lnTo>
                    <a:pt x="60" y="24"/>
                  </a:lnTo>
                  <a:lnTo>
                    <a:pt x="72" y="18"/>
                  </a:lnTo>
                  <a:lnTo>
                    <a:pt x="84" y="12"/>
                  </a:lnTo>
                  <a:lnTo>
                    <a:pt x="96" y="6"/>
                  </a:lnTo>
                  <a:lnTo>
                    <a:pt x="108" y="4"/>
                  </a:lnTo>
                  <a:lnTo>
                    <a:pt x="122" y="2"/>
                  </a:lnTo>
                  <a:lnTo>
                    <a:pt x="136" y="0"/>
                  </a:lnTo>
                  <a:lnTo>
                    <a:pt x="136" y="0"/>
                  </a:lnTo>
                  <a:lnTo>
                    <a:pt x="150" y="2"/>
                  </a:lnTo>
                  <a:lnTo>
                    <a:pt x="164" y="4"/>
                  </a:lnTo>
                  <a:lnTo>
                    <a:pt x="178" y="6"/>
                  </a:lnTo>
                  <a:lnTo>
                    <a:pt x="190" y="12"/>
                  </a:lnTo>
                  <a:lnTo>
                    <a:pt x="202" y="18"/>
                  </a:lnTo>
                  <a:lnTo>
                    <a:pt x="214" y="24"/>
                  </a:lnTo>
                  <a:lnTo>
                    <a:pt x="224" y="32"/>
                  </a:lnTo>
                  <a:lnTo>
                    <a:pt x="234" y="40"/>
                  </a:lnTo>
                  <a:lnTo>
                    <a:pt x="242" y="50"/>
                  </a:lnTo>
                  <a:lnTo>
                    <a:pt x="250" y="62"/>
                  </a:lnTo>
                  <a:lnTo>
                    <a:pt x="256" y="72"/>
                  </a:lnTo>
                  <a:lnTo>
                    <a:pt x="262" y="84"/>
                  </a:lnTo>
                  <a:lnTo>
                    <a:pt x="268" y="98"/>
                  </a:lnTo>
                  <a:lnTo>
                    <a:pt x="270" y="110"/>
                  </a:lnTo>
                  <a:lnTo>
                    <a:pt x="272" y="124"/>
                  </a:lnTo>
                  <a:lnTo>
                    <a:pt x="274" y="138"/>
                  </a:lnTo>
                  <a:lnTo>
                    <a:pt x="274" y="138"/>
                  </a:lnTo>
                  <a:lnTo>
                    <a:pt x="272" y="152"/>
                  </a:lnTo>
                  <a:lnTo>
                    <a:pt x="270" y="166"/>
                  </a:lnTo>
                  <a:lnTo>
                    <a:pt x="268" y="178"/>
                  </a:lnTo>
                  <a:lnTo>
                    <a:pt x="262" y="192"/>
                  </a:lnTo>
                  <a:lnTo>
                    <a:pt x="256" y="202"/>
                  </a:lnTo>
                  <a:lnTo>
                    <a:pt x="250" y="214"/>
                  </a:lnTo>
                  <a:lnTo>
                    <a:pt x="242" y="224"/>
                  </a:lnTo>
                  <a:lnTo>
                    <a:pt x="234" y="234"/>
                  </a:lnTo>
                  <a:lnTo>
                    <a:pt x="224" y="244"/>
                  </a:lnTo>
                  <a:lnTo>
                    <a:pt x="214" y="252"/>
                  </a:lnTo>
                  <a:lnTo>
                    <a:pt x="202" y="258"/>
                  </a:lnTo>
                  <a:lnTo>
                    <a:pt x="190" y="264"/>
                  </a:lnTo>
                  <a:lnTo>
                    <a:pt x="178" y="268"/>
                  </a:lnTo>
                  <a:lnTo>
                    <a:pt x="164" y="272"/>
                  </a:lnTo>
                  <a:lnTo>
                    <a:pt x="150" y="274"/>
                  </a:lnTo>
                  <a:lnTo>
                    <a:pt x="136" y="274"/>
                  </a:lnTo>
                  <a:lnTo>
                    <a:pt x="136" y="274"/>
                  </a:lnTo>
                  <a:close/>
                  <a:moveTo>
                    <a:pt x="136" y="18"/>
                  </a:moveTo>
                  <a:lnTo>
                    <a:pt x="136" y="18"/>
                  </a:lnTo>
                  <a:lnTo>
                    <a:pt x="124" y="20"/>
                  </a:lnTo>
                  <a:lnTo>
                    <a:pt x="112" y="22"/>
                  </a:lnTo>
                  <a:lnTo>
                    <a:pt x="90" y="28"/>
                  </a:lnTo>
                  <a:lnTo>
                    <a:pt x="70" y="40"/>
                  </a:lnTo>
                  <a:lnTo>
                    <a:pt x="52" y="54"/>
                  </a:lnTo>
                  <a:lnTo>
                    <a:pt x="38" y="72"/>
                  </a:lnTo>
                  <a:lnTo>
                    <a:pt x="26" y="92"/>
                  </a:lnTo>
                  <a:lnTo>
                    <a:pt x="20" y="114"/>
                  </a:lnTo>
                  <a:lnTo>
                    <a:pt x="18" y="126"/>
                  </a:lnTo>
                  <a:lnTo>
                    <a:pt x="18" y="138"/>
                  </a:lnTo>
                  <a:lnTo>
                    <a:pt x="18" y="138"/>
                  </a:lnTo>
                  <a:lnTo>
                    <a:pt x="18" y="150"/>
                  </a:lnTo>
                  <a:lnTo>
                    <a:pt x="20" y="162"/>
                  </a:lnTo>
                  <a:lnTo>
                    <a:pt x="26" y="184"/>
                  </a:lnTo>
                  <a:lnTo>
                    <a:pt x="38" y="204"/>
                  </a:lnTo>
                  <a:lnTo>
                    <a:pt x="52" y="222"/>
                  </a:lnTo>
                  <a:lnTo>
                    <a:pt x="70" y="236"/>
                  </a:lnTo>
                  <a:lnTo>
                    <a:pt x="90" y="248"/>
                  </a:lnTo>
                  <a:lnTo>
                    <a:pt x="112" y="254"/>
                  </a:lnTo>
                  <a:lnTo>
                    <a:pt x="124" y="256"/>
                  </a:lnTo>
                  <a:lnTo>
                    <a:pt x="136" y="256"/>
                  </a:lnTo>
                  <a:lnTo>
                    <a:pt x="136" y="256"/>
                  </a:lnTo>
                  <a:lnTo>
                    <a:pt x="148" y="256"/>
                  </a:lnTo>
                  <a:lnTo>
                    <a:pt x="160" y="254"/>
                  </a:lnTo>
                  <a:lnTo>
                    <a:pt x="182" y="248"/>
                  </a:lnTo>
                  <a:lnTo>
                    <a:pt x="202" y="236"/>
                  </a:lnTo>
                  <a:lnTo>
                    <a:pt x="220" y="222"/>
                  </a:lnTo>
                  <a:lnTo>
                    <a:pt x="236" y="204"/>
                  </a:lnTo>
                  <a:lnTo>
                    <a:pt x="246" y="184"/>
                  </a:lnTo>
                  <a:lnTo>
                    <a:pt x="254" y="162"/>
                  </a:lnTo>
                  <a:lnTo>
                    <a:pt x="254" y="150"/>
                  </a:lnTo>
                  <a:lnTo>
                    <a:pt x="256" y="138"/>
                  </a:lnTo>
                  <a:lnTo>
                    <a:pt x="256" y="138"/>
                  </a:lnTo>
                  <a:lnTo>
                    <a:pt x="254" y="126"/>
                  </a:lnTo>
                  <a:lnTo>
                    <a:pt x="254" y="114"/>
                  </a:lnTo>
                  <a:lnTo>
                    <a:pt x="246" y="92"/>
                  </a:lnTo>
                  <a:lnTo>
                    <a:pt x="236" y="72"/>
                  </a:lnTo>
                  <a:lnTo>
                    <a:pt x="220" y="54"/>
                  </a:lnTo>
                  <a:lnTo>
                    <a:pt x="202" y="40"/>
                  </a:lnTo>
                  <a:lnTo>
                    <a:pt x="182" y="28"/>
                  </a:lnTo>
                  <a:lnTo>
                    <a:pt x="160" y="22"/>
                  </a:lnTo>
                  <a:lnTo>
                    <a:pt x="148" y="20"/>
                  </a:lnTo>
                  <a:lnTo>
                    <a:pt x="136" y="18"/>
                  </a:lnTo>
                  <a:lnTo>
                    <a:pt x="136"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Freeform 8">
              <a:extLst>
                <a:ext uri="{FF2B5EF4-FFF2-40B4-BE49-F238E27FC236}">
                  <a16:creationId xmlns:a16="http://schemas.microsoft.com/office/drawing/2014/main" id="{63645579-DE43-40E7-8000-D5104C449BD2}"/>
                </a:ext>
              </a:extLst>
            </p:cNvPr>
            <p:cNvSpPr>
              <a:spLocks noEditPoints="1"/>
            </p:cNvSpPr>
            <p:nvPr/>
          </p:nvSpPr>
          <p:spPr bwMode="auto">
            <a:xfrm>
              <a:off x="-1888906" y="1958975"/>
              <a:ext cx="206375" cy="412750"/>
            </a:xfrm>
            <a:custGeom>
              <a:avLst/>
              <a:gdLst>
                <a:gd name="T0" fmla="*/ 64 w 130"/>
                <a:gd name="T1" fmla="*/ 260 h 260"/>
                <a:gd name="T2" fmla="*/ 52 w 130"/>
                <a:gd name="T3" fmla="*/ 258 h 260"/>
                <a:gd name="T4" fmla="*/ 28 w 130"/>
                <a:gd name="T5" fmla="*/ 238 h 260"/>
                <a:gd name="T6" fmla="*/ 10 w 130"/>
                <a:gd name="T7" fmla="*/ 204 h 260"/>
                <a:gd name="T8" fmla="*/ 0 w 130"/>
                <a:gd name="T9" fmla="*/ 156 h 260"/>
                <a:gd name="T10" fmla="*/ 0 w 130"/>
                <a:gd name="T11" fmla="*/ 130 h 260"/>
                <a:gd name="T12" fmla="*/ 4 w 130"/>
                <a:gd name="T13" fmla="*/ 78 h 260"/>
                <a:gd name="T14" fmla="*/ 18 w 130"/>
                <a:gd name="T15" fmla="*/ 38 h 260"/>
                <a:gd name="T16" fmla="*/ 38 w 130"/>
                <a:gd name="T17" fmla="*/ 10 h 260"/>
                <a:gd name="T18" fmla="*/ 58 w 130"/>
                <a:gd name="T19" fmla="*/ 0 h 260"/>
                <a:gd name="T20" fmla="*/ 64 w 130"/>
                <a:gd name="T21" fmla="*/ 0 h 260"/>
                <a:gd name="T22" fmla="*/ 78 w 130"/>
                <a:gd name="T23" fmla="*/ 2 h 260"/>
                <a:gd name="T24" fmla="*/ 102 w 130"/>
                <a:gd name="T25" fmla="*/ 22 h 260"/>
                <a:gd name="T26" fmla="*/ 118 w 130"/>
                <a:gd name="T27" fmla="*/ 56 h 260"/>
                <a:gd name="T28" fmla="*/ 128 w 130"/>
                <a:gd name="T29" fmla="*/ 104 h 260"/>
                <a:gd name="T30" fmla="*/ 130 w 130"/>
                <a:gd name="T31" fmla="*/ 130 h 260"/>
                <a:gd name="T32" fmla="*/ 124 w 130"/>
                <a:gd name="T33" fmla="*/ 180 h 260"/>
                <a:gd name="T34" fmla="*/ 110 w 130"/>
                <a:gd name="T35" fmla="*/ 222 h 260"/>
                <a:gd name="T36" fmla="*/ 90 w 130"/>
                <a:gd name="T37" fmla="*/ 250 h 260"/>
                <a:gd name="T38" fmla="*/ 72 w 130"/>
                <a:gd name="T39" fmla="*/ 260 h 260"/>
                <a:gd name="T40" fmla="*/ 64 w 130"/>
                <a:gd name="T41" fmla="*/ 260 h 260"/>
                <a:gd name="T42" fmla="*/ 64 w 130"/>
                <a:gd name="T43" fmla="*/ 18 h 260"/>
                <a:gd name="T44" fmla="*/ 48 w 130"/>
                <a:gd name="T45" fmla="*/ 26 h 260"/>
                <a:gd name="T46" fmla="*/ 32 w 130"/>
                <a:gd name="T47" fmla="*/ 48 h 260"/>
                <a:gd name="T48" fmla="*/ 22 w 130"/>
                <a:gd name="T49" fmla="*/ 84 h 260"/>
                <a:gd name="T50" fmla="*/ 18 w 130"/>
                <a:gd name="T51" fmla="*/ 130 h 260"/>
                <a:gd name="T52" fmla="*/ 18 w 130"/>
                <a:gd name="T53" fmla="*/ 154 h 260"/>
                <a:gd name="T54" fmla="*/ 26 w 130"/>
                <a:gd name="T55" fmla="*/ 194 h 260"/>
                <a:gd name="T56" fmla="*/ 40 w 130"/>
                <a:gd name="T57" fmla="*/ 224 h 260"/>
                <a:gd name="T58" fmla="*/ 56 w 130"/>
                <a:gd name="T59" fmla="*/ 240 h 260"/>
                <a:gd name="T60" fmla="*/ 64 w 130"/>
                <a:gd name="T61" fmla="*/ 242 h 260"/>
                <a:gd name="T62" fmla="*/ 82 w 130"/>
                <a:gd name="T63" fmla="*/ 234 h 260"/>
                <a:gd name="T64" fmla="*/ 96 w 130"/>
                <a:gd name="T65" fmla="*/ 210 h 260"/>
                <a:gd name="T66" fmla="*/ 108 w 130"/>
                <a:gd name="T67" fmla="*/ 176 h 260"/>
                <a:gd name="T68" fmla="*/ 112 w 130"/>
                <a:gd name="T69" fmla="*/ 130 h 260"/>
                <a:gd name="T70" fmla="*/ 110 w 130"/>
                <a:gd name="T71" fmla="*/ 106 h 260"/>
                <a:gd name="T72" fmla="*/ 102 w 130"/>
                <a:gd name="T73" fmla="*/ 66 h 260"/>
                <a:gd name="T74" fmla="*/ 90 w 130"/>
                <a:gd name="T75" fmla="*/ 36 h 260"/>
                <a:gd name="T76" fmla="*/ 72 w 130"/>
                <a:gd name="T77" fmla="*/ 20 h 260"/>
                <a:gd name="T78" fmla="*/ 64 w 130"/>
                <a:gd name="T79" fmla="*/ 18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0" h="260">
                  <a:moveTo>
                    <a:pt x="64" y="260"/>
                  </a:moveTo>
                  <a:lnTo>
                    <a:pt x="64" y="260"/>
                  </a:lnTo>
                  <a:lnTo>
                    <a:pt x="58" y="260"/>
                  </a:lnTo>
                  <a:lnTo>
                    <a:pt x="52" y="258"/>
                  </a:lnTo>
                  <a:lnTo>
                    <a:pt x="38" y="250"/>
                  </a:lnTo>
                  <a:lnTo>
                    <a:pt x="28" y="238"/>
                  </a:lnTo>
                  <a:lnTo>
                    <a:pt x="18" y="222"/>
                  </a:lnTo>
                  <a:lnTo>
                    <a:pt x="10" y="204"/>
                  </a:lnTo>
                  <a:lnTo>
                    <a:pt x="4" y="180"/>
                  </a:lnTo>
                  <a:lnTo>
                    <a:pt x="0" y="156"/>
                  </a:lnTo>
                  <a:lnTo>
                    <a:pt x="0" y="130"/>
                  </a:lnTo>
                  <a:lnTo>
                    <a:pt x="0" y="130"/>
                  </a:lnTo>
                  <a:lnTo>
                    <a:pt x="0" y="104"/>
                  </a:lnTo>
                  <a:lnTo>
                    <a:pt x="4" y="78"/>
                  </a:lnTo>
                  <a:lnTo>
                    <a:pt x="10" y="56"/>
                  </a:lnTo>
                  <a:lnTo>
                    <a:pt x="18" y="38"/>
                  </a:lnTo>
                  <a:lnTo>
                    <a:pt x="28" y="22"/>
                  </a:lnTo>
                  <a:lnTo>
                    <a:pt x="38" y="10"/>
                  </a:lnTo>
                  <a:lnTo>
                    <a:pt x="52" y="2"/>
                  </a:lnTo>
                  <a:lnTo>
                    <a:pt x="58" y="0"/>
                  </a:lnTo>
                  <a:lnTo>
                    <a:pt x="64" y="0"/>
                  </a:lnTo>
                  <a:lnTo>
                    <a:pt x="64" y="0"/>
                  </a:lnTo>
                  <a:lnTo>
                    <a:pt x="72" y="0"/>
                  </a:lnTo>
                  <a:lnTo>
                    <a:pt x="78" y="2"/>
                  </a:lnTo>
                  <a:lnTo>
                    <a:pt x="90" y="10"/>
                  </a:lnTo>
                  <a:lnTo>
                    <a:pt x="102" y="22"/>
                  </a:lnTo>
                  <a:lnTo>
                    <a:pt x="110" y="38"/>
                  </a:lnTo>
                  <a:lnTo>
                    <a:pt x="118" y="56"/>
                  </a:lnTo>
                  <a:lnTo>
                    <a:pt x="124" y="78"/>
                  </a:lnTo>
                  <a:lnTo>
                    <a:pt x="128" y="104"/>
                  </a:lnTo>
                  <a:lnTo>
                    <a:pt x="130" y="130"/>
                  </a:lnTo>
                  <a:lnTo>
                    <a:pt x="130" y="130"/>
                  </a:lnTo>
                  <a:lnTo>
                    <a:pt x="128" y="156"/>
                  </a:lnTo>
                  <a:lnTo>
                    <a:pt x="124" y="180"/>
                  </a:lnTo>
                  <a:lnTo>
                    <a:pt x="118" y="204"/>
                  </a:lnTo>
                  <a:lnTo>
                    <a:pt x="110" y="222"/>
                  </a:lnTo>
                  <a:lnTo>
                    <a:pt x="102" y="238"/>
                  </a:lnTo>
                  <a:lnTo>
                    <a:pt x="90" y="250"/>
                  </a:lnTo>
                  <a:lnTo>
                    <a:pt x="78" y="258"/>
                  </a:lnTo>
                  <a:lnTo>
                    <a:pt x="72" y="260"/>
                  </a:lnTo>
                  <a:lnTo>
                    <a:pt x="64" y="260"/>
                  </a:lnTo>
                  <a:lnTo>
                    <a:pt x="64" y="260"/>
                  </a:lnTo>
                  <a:close/>
                  <a:moveTo>
                    <a:pt x="64" y="18"/>
                  </a:moveTo>
                  <a:lnTo>
                    <a:pt x="64" y="18"/>
                  </a:lnTo>
                  <a:lnTo>
                    <a:pt x="56" y="20"/>
                  </a:lnTo>
                  <a:lnTo>
                    <a:pt x="48" y="26"/>
                  </a:lnTo>
                  <a:lnTo>
                    <a:pt x="40" y="36"/>
                  </a:lnTo>
                  <a:lnTo>
                    <a:pt x="32" y="48"/>
                  </a:lnTo>
                  <a:lnTo>
                    <a:pt x="26" y="66"/>
                  </a:lnTo>
                  <a:lnTo>
                    <a:pt x="22" y="84"/>
                  </a:lnTo>
                  <a:lnTo>
                    <a:pt x="18" y="106"/>
                  </a:lnTo>
                  <a:lnTo>
                    <a:pt x="18" y="130"/>
                  </a:lnTo>
                  <a:lnTo>
                    <a:pt x="18" y="130"/>
                  </a:lnTo>
                  <a:lnTo>
                    <a:pt x="18" y="154"/>
                  </a:lnTo>
                  <a:lnTo>
                    <a:pt x="22" y="176"/>
                  </a:lnTo>
                  <a:lnTo>
                    <a:pt x="26" y="194"/>
                  </a:lnTo>
                  <a:lnTo>
                    <a:pt x="32" y="210"/>
                  </a:lnTo>
                  <a:lnTo>
                    <a:pt x="40" y="224"/>
                  </a:lnTo>
                  <a:lnTo>
                    <a:pt x="48" y="234"/>
                  </a:lnTo>
                  <a:lnTo>
                    <a:pt x="56" y="240"/>
                  </a:lnTo>
                  <a:lnTo>
                    <a:pt x="64" y="242"/>
                  </a:lnTo>
                  <a:lnTo>
                    <a:pt x="64" y="242"/>
                  </a:lnTo>
                  <a:lnTo>
                    <a:pt x="72" y="240"/>
                  </a:lnTo>
                  <a:lnTo>
                    <a:pt x="82" y="234"/>
                  </a:lnTo>
                  <a:lnTo>
                    <a:pt x="90" y="224"/>
                  </a:lnTo>
                  <a:lnTo>
                    <a:pt x="96" y="210"/>
                  </a:lnTo>
                  <a:lnTo>
                    <a:pt x="102" y="194"/>
                  </a:lnTo>
                  <a:lnTo>
                    <a:pt x="108" y="176"/>
                  </a:lnTo>
                  <a:lnTo>
                    <a:pt x="110" y="154"/>
                  </a:lnTo>
                  <a:lnTo>
                    <a:pt x="112" y="130"/>
                  </a:lnTo>
                  <a:lnTo>
                    <a:pt x="112" y="130"/>
                  </a:lnTo>
                  <a:lnTo>
                    <a:pt x="110" y="106"/>
                  </a:lnTo>
                  <a:lnTo>
                    <a:pt x="108" y="84"/>
                  </a:lnTo>
                  <a:lnTo>
                    <a:pt x="102" y="66"/>
                  </a:lnTo>
                  <a:lnTo>
                    <a:pt x="96" y="48"/>
                  </a:lnTo>
                  <a:lnTo>
                    <a:pt x="90" y="36"/>
                  </a:lnTo>
                  <a:lnTo>
                    <a:pt x="82" y="26"/>
                  </a:lnTo>
                  <a:lnTo>
                    <a:pt x="72" y="20"/>
                  </a:lnTo>
                  <a:lnTo>
                    <a:pt x="64" y="18"/>
                  </a:lnTo>
                  <a:lnTo>
                    <a:pt x="64"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2" name="Rectangle 9">
              <a:extLst>
                <a:ext uri="{FF2B5EF4-FFF2-40B4-BE49-F238E27FC236}">
                  <a16:creationId xmlns:a16="http://schemas.microsoft.com/office/drawing/2014/main" id="{6938E3DC-7C3A-4B60-9C16-7AE558AC6936}"/>
                </a:ext>
              </a:extLst>
            </p:cNvPr>
            <p:cNvSpPr>
              <a:spLocks noChangeArrowheads="1"/>
            </p:cNvSpPr>
            <p:nvPr/>
          </p:nvSpPr>
          <p:spPr bwMode="auto">
            <a:xfrm>
              <a:off x="-1990506" y="2149475"/>
              <a:ext cx="4064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3" name="Rectangle 10">
              <a:extLst>
                <a:ext uri="{FF2B5EF4-FFF2-40B4-BE49-F238E27FC236}">
                  <a16:creationId xmlns:a16="http://schemas.microsoft.com/office/drawing/2014/main" id="{0CE2F3CE-C848-45BA-A8F5-984BE52F7DA6}"/>
                </a:ext>
              </a:extLst>
            </p:cNvPr>
            <p:cNvSpPr>
              <a:spLocks noChangeArrowheads="1"/>
            </p:cNvSpPr>
            <p:nvPr/>
          </p:nvSpPr>
          <p:spPr bwMode="auto">
            <a:xfrm>
              <a:off x="-1984156" y="2451100"/>
              <a:ext cx="396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4" name="Rectangle 11">
              <a:extLst>
                <a:ext uri="{FF2B5EF4-FFF2-40B4-BE49-F238E27FC236}">
                  <a16:creationId xmlns:a16="http://schemas.microsoft.com/office/drawing/2014/main" id="{197A89FB-2DB9-4AB4-826B-9D7C0982B745}"/>
                </a:ext>
              </a:extLst>
            </p:cNvPr>
            <p:cNvSpPr>
              <a:spLocks noChangeArrowheads="1"/>
            </p:cNvSpPr>
            <p:nvPr/>
          </p:nvSpPr>
          <p:spPr bwMode="auto">
            <a:xfrm>
              <a:off x="-1911131" y="2527300"/>
              <a:ext cx="2476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5" name="Freeform 12">
              <a:extLst>
                <a:ext uri="{FF2B5EF4-FFF2-40B4-BE49-F238E27FC236}">
                  <a16:creationId xmlns:a16="http://schemas.microsoft.com/office/drawing/2014/main" id="{1C51EEE2-0FC0-4E8E-82A0-65BB0D15830C}"/>
                </a:ext>
              </a:extLst>
            </p:cNvPr>
            <p:cNvSpPr>
              <a:spLocks/>
            </p:cNvSpPr>
            <p:nvPr/>
          </p:nvSpPr>
          <p:spPr bwMode="auto">
            <a:xfrm>
              <a:off x="-1800006" y="1514475"/>
              <a:ext cx="631825" cy="260350"/>
            </a:xfrm>
            <a:custGeom>
              <a:avLst/>
              <a:gdLst>
                <a:gd name="T0" fmla="*/ 350 w 398"/>
                <a:gd name="T1" fmla="*/ 164 h 164"/>
                <a:gd name="T2" fmla="*/ 350 w 398"/>
                <a:gd name="T3" fmla="*/ 146 h 164"/>
                <a:gd name="T4" fmla="*/ 350 w 398"/>
                <a:gd name="T5" fmla="*/ 146 h 164"/>
                <a:gd name="T6" fmla="*/ 356 w 398"/>
                <a:gd name="T7" fmla="*/ 146 h 164"/>
                <a:gd name="T8" fmla="*/ 362 w 398"/>
                <a:gd name="T9" fmla="*/ 144 h 164"/>
                <a:gd name="T10" fmla="*/ 372 w 398"/>
                <a:gd name="T11" fmla="*/ 138 h 164"/>
                <a:gd name="T12" fmla="*/ 378 w 398"/>
                <a:gd name="T13" fmla="*/ 128 h 164"/>
                <a:gd name="T14" fmla="*/ 380 w 398"/>
                <a:gd name="T15" fmla="*/ 122 h 164"/>
                <a:gd name="T16" fmla="*/ 380 w 398"/>
                <a:gd name="T17" fmla="*/ 114 h 164"/>
                <a:gd name="T18" fmla="*/ 380 w 398"/>
                <a:gd name="T19" fmla="*/ 18 h 164"/>
                <a:gd name="T20" fmla="*/ 18 w 398"/>
                <a:gd name="T21" fmla="*/ 18 h 164"/>
                <a:gd name="T22" fmla="*/ 18 w 398"/>
                <a:gd name="T23" fmla="*/ 114 h 164"/>
                <a:gd name="T24" fmla="*/ 18 w 398"/>
                <a:gd name="T25" fmla="*/ 114 h 164"/>
                <a:gd name="T26" fmla="*/ 18 w 398"/>
                <a:gd name="T27" fmla="*/ 122 h 164"/>
                <a:gd name="T28" fmla="*/ 20 w 398"/>
                <a:gd name="T29" fmla="*/ 128 h 164"/>
                <a:gd name="T30" fmla="*/ 26 w 398"/>
                <a:gd name="T31" fmla="*/ 138 h 164"/>
                <a:gd name="T32" fmla="*/ 36 w 398"/>
                <a:gd name="T33" fmla="*/ 144 h 164"/>
                <a:gd name="T34" fmla="*/ 42 w 398"/>
                <a:gd name="T35" fmla="*/ 146 h 164"/>
                <a:gd name="T36" fmla="*/ 50 w 398"/>
                <a:gd name="T37" fmla="*/ 146 h 164"/>
                <a:gd name="T38" fmla="*/ 50 w 398"/>
                <a:gd name="T39" fmla="*/ 164 h 164"/>
                <a:gd name="T40" fmla="*/ 50 w 398"/>
                <a:gd name="T41" fmla="*/ 164 h 164"/>
                <a:gd name="T42" fmla="*/ 40 w 398"/>
                <a:gd name="T43" fmla="*/ 164 h 164"/>
                <a:gd name="T44" fmla="*/ 30 w 398"/>
                <a:gd name="T45" fmla="*/ 160 h 164"/>
                <a:gd name="T46" fmla="*/ 22 w 398"/>
                <a:gd name="T47" fmla="*/ 156 h 164"/>
                <a:gd name="T48" fmla="*/ 14 w 398"/>
                <a:gd name="T49" fmla="*/ 150 h 164"/>
                <a:gd name="T50" fmla="*/ 8 w 398"/>
                <a:gd name="T51" fmla="*/ 142 h 164"/>
                <a:gd name="T52" fmla="*/ 4 w 398"/>
                <a:gd name="T53" fmla="*/ 134 h 164"/>
                <a:gd name="T54" fmla="*/ 0 w 398"/>
                <a:gd name="T55" fmla="*/ 124 h 164"/>
                <a:gd name="T56" fmla="*/ 0 w 398"/>
                <a:gd name="T57" fmla="*/ 114 h 164"/>
                <a:gd name="T58" fmla="*/ 0 w 398"/>
                <a:gd name="T59" fmla="*/ 0 h 164"/>
                <a:gd name="T60" fmla="*/ 398 w 398"/>
                <a:gd name="T61" fmla="*/ 0 h 164"/>
                <a:gd name="T62" fmla="*/ 398 w 398"/>
                <a:gd name="T63" fmla="*/ 114 h 164"/>
                <a:gd name="T64" fmla="*/ 398 w 398"/>
                <a:gd name="T65" fmla="*/ 114 h 164"/>
                <a:gd name="T66" fmla="*/ 398 w 398"/>
                <a:gd name="T67" fmla="*/ 124 h 164"/>
                <a:gd name="T68" fmla="*/ 396 w 398"/>
                <a:gd name="T69" fmla="*/ 134 h 164"/>
                <a:gd name="T70" fmla="*/ 390 w 398"/>
                <a:gd name="T71" fmla="*/ 142 h 164"/>
                <a:gd name="T72" fmla="*/ 384 w 398"/>
                <a:gd name="T73" fmla="*/ 150 h 164"/>
                <a:gd name="T74" fmla="*/ 378 w 398"/>
                <a:gd name="T75" fmla="*/ 156 h 164"/>
                <a:gd name="T76" fmla="*/ 368 w 398"/>
                <a:gd name="T77" fmla="*/ 160 h 164"/>
                <a:gd name="T78" fmla="*/ 360 w 398"/>
                <a:gd name="T79" fmla="*/ 164 h 164"/>
                <a:gd name="T80" fmla="*/ 350 w 398"/>
                <a:gd name="T81" fmla="*/ 164 h 164"/>
                <a:gd name="T82" fmla="*/ 350 w 398"/>
                <a:gd name="T83"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8" h="164">
                  <a:moveTo>
                    <a:pt x="350" y="164"/>
                  </a:moveTo>
                  <a:lnTo>
                    <a:pt x="350" y="146"/>
                  </a:lnTo>
                  <a:lnTo>
                    <a:pt x="350" y="146"/>
                  </a:lnTo>
                  <a:lnTo>
                    <a:pt x="356" y="146"/>
                  </a:lnTo>
                  <a:lnTo>
                    <a:pt x="362" y="144"/>
                  </a:lnTo>
                  <a:lnTo>
                    <a:pt x="372" y="138"/>
                  </a:lnTo>
                  <a:lnTo>
                    <a:pt x="378" y="128"/>
                  </a:lnTo>
                  <a:lnTo>
                    <a:pt x="380" y="122"/>
                  </a:lnTo>
                  <a:lnTo>
                    <a:pt x="380" y="114"/>
                  </a:lnTo>
                  <a:lnTo>
                    <a:pt x="380" y="18"/>
                  </a:lnTo>
                  <a:lnTo>
                    <a:pt x="18" y="18"/>
                  </a:lnTo>
                  <a:lnTo>
                    <a:pt x="18" y="114"/>
                  </a:lnTo>
                  <a:lnTo>
                    <a:pt x="18" y="114"/>
                  </a:lnTo>
                  <a:lnTo>
                    <a:pt x="18" y="122"/>
                  </a:lnTo>
                  <a:lnTo>
                    <a:pt x="20" y="128"/>
                  </a:lnTo>
                  <a:lnTo>
                    <a:pt x="26" y="138"/>
                  </a:lnTo>
                  <a:lnTo>
                    <a:pt x="36" y="144"/>
                  </a:lnTo>
                  <a:lnTo>
                    <a:pt x="42" y="146"/>
                  </a:lnTo>
                  <a:lnTo>
                    <a:pt x="50" y="146"/>
                  </a:lnTo>
                  <a:lnTo>
                    <a:pt x="50" y="164"/>
                  </a:lnTo>
                  <a:lnTo>
                    <a:pt x="50" y="164"/>
                  </a:lnTo>
                  <a:lnTo>
                    <a:pt x="40" y="164"/>
                  </a:lnTo>
                  <a:lnTo>
                    <a:pt x="30" y="160"/>
                  </a:lnTo>
                  <a:lnTo>
                    <a:pt x="22" y="156"/>
                  </a:lnTo>
                  <a:lnTo>
                    <a:pt x="14" y="150"/>
                  </a:lnTo>
                  <a:lnTo>
                    <a:pt x="8" y="142"/>
                  </a:lnTo>
                  <a:lnTo>
                    <a:pt x="4" y="134"/>
                  </a:lnTo>
                  <a:lnTo>
                    <a:pt x="0" y="124"/>
                  </a:lnTo>
                  <a:lnTo>
                    <a:pt x="0" y="114"/>
                  </a:lnTo>
                  <a:lnTo>
                    <a:pt x="0" y="0"/>
                  </a:lnTo>
                  <a:lnTo>
                    <a:pt x="398" y="0"/>
                  </a:lnTo>
                  <a:lnTo>
                    <a:pt x="398" y="114"/>
                  </a:lnTo>
                  <a:lnTo>
                    <a:pt x="398" y="114"/>
                  </a:lnTo>
                  <a:lnTo>
                    <a:pt x="398" y="124"/>
                  </a:lnTo>
                  <a:lnTo>
                    <a:pt x="396" y="134"/>
                  </a:lnTo>
                  <a:lnTo>
                    <a:pt x="390" y="142"/>
                  </a:lnTo>
                  <a:lnTo>
                    <a:pt x="384" y="150"/>
                  </a:lnTo>
                  <a:lnTo>
                    <a:pt x="378" y="156"/>
                  </a:lnTo>
                  <a:lnTo>
                    <a:pt x="368" y="160"/>
                  </a:lnTo>
                  <a:lnTo>
                    <a:pt x="360" y="164"/>
                  </a:lnTo>
                  <a:lnTo>
                    <a:pt x="350" y="164"/>
                  </a:lnTo>
                  <a:lnTo>
                    <a:pt x="350" y="16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Rectangle 13">
              <a:extLst>
                <a:ext uri="{FF2B5EF4-FFF2-40B4-BE49-F238E27FC236}">
                  <a16:creationId xmlns:a16="http://schemas.microsoft.com/office/drawing/2014/main" id="{1E296C6E-13D4-4575-AA35-89D257AF662D}"/>
                </a:ext>
              </a:extLst>
            </p:cNvPr>
            <p:cNvSpPr>
              <a:spLocks noChangeArrowheads="1"/>
            </p:cNvSpPr>
            <p:nvPr/>
          </p:nvSpPr>
          <p:spPr bwMode="auto">
            <a:xfrm>
              <a:off x="-1676181"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7" name="Rectangle 14">
              <a:extLst>
                <a:ext uri="{FF2B5EF4-FFF2-40B4-BE49-F238E27FC236}">
                  <a16:creationId xmlns:a16="http://schemas.microsoft.com/office/drawing/2014/main" id="{97160EFA-A1CE-4D03-82E6-84717DD97D95}"/>
                </a:ext>
              </a:extLst>
            </p:cNvPr>
            <p:cNvSpPr>
              <a:spLocks noChangeArrowheads="1"/>
            </p:cNvSpPr>
            <p:nvPr/>
          </p:nvSpPr>
          <p:spPr bwMode="auto">
            <a:xfrm>
              <a:off x="-1603156" y="1752600"/>
              <a:ext cx="22225"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Rectangle 15">
              <a:extLst>
                <a:ext uri="{FF2B5EF4-FFF2-40B4-BE49-F238E27FC236}">
                  <a16:creationId xmlns:a16="http://schemas.microsoft.com/office/drawing/2014/main" id="{3E0CC2C5-3FF0-4920-B616-F4FAF3DEA853}"/>
                </a:ext>
              </a:extLst>
            </p:cNvPr>
            <p:cNvSpPr>
              <a:spLocks noChangeArrowheads="1"/>
            </p:cNvSpPr>
            <p:nvPr/>
          </p:nvSpPr>
          <p:spPr bwMode="auto">
            <a:xfrm>
              <a:off x="-1526956"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Rectangle 16">
              <a:extLst>
                <a:ext uri="{FF2B5EF4-FFF2-40B4-BE49-F238E27FC236}">
                  <a16:creationId xmlns:a16="http://schemas.microsoft.com/office/drawing/2014/main" id="{2981AABF-22FC-4BD5-A203-CC7422BE52B5}"/>
                </a:ext>
              </a:extLst>
            </p:cNvPr>
            <p:cNvSpPr>
              <a:spLocks noChangeArrowheads="1"/>
            </p:cNvSpPr>
            <p:nvPr/>
          </p:nvSpPr>
          <p:spPr bwMode="auto">
            <a:xfrm>
              <a:off x="-1450756"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0" name="Rectangle 17">
              <a:extLst>
                <a:ext uri="{FF2B5EF4-FFF2-40B4-BE49-F238E27FC236}">
                  <a16:creationId xmlns:a16="http://schemas.microsoft.com/office/drawing/2014/main" id="{60614E4C-7E2B-46E2-9025-BDC53DC27946}"/>
                </a:ext>
              </a:extLst>
            </p:cNvPr>
            <p:cNvSpPr>
              <a:spLocks noChangeArrowheads="1"/>
            </p:cNvSpPr>
            <p:nvPr/>
          </p:nvSpPr>
          <p:spPr bwMode="auto">
            <a:xfrm>
              <a:off x="-1377731" y="1752600"/>
              <a:ext cx="22225"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1" name="Rectangle 18">
              <a:extLst>
                <a:ext uri="{FF2B5EF4-FFF2-40B4-BE49-F238E27FC236}">
                  <a16:creationId xmlns:a16="http://schemas.microsoft.com/office/drawing/2014/main" id="{050D41F1-592C-4706-9423-CA97C58396E0}"/>
                </a:ext>
              </a:extLst>
            </p:cNvPr>
            <p:cNvSpPr>
              <a:spLocks noChangeArrowheads="1"/>
            </p:cNvSpPr>
            <p:nvPr/>
          </p:nvSpPr>
          <p:spPr bwMode="auto">
            <a:xfrm>
              <a:off x="-1301531"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Rectangle 19">
              <a:extLst>
                <a:ext uri="{FF2B5EF4-FFF2-40B4-BE49-F238E27FC236}">
                  <a16:creationId xmlns:a16="http://schemas.microsoft.com/office/drawing/2014/main" id="{54662621-B456-4987-ACDC-1EFC4CB873B5}"/>
                </a:ext>
              </a:extLst>
            </p:cNvPr>
            <p:cNvSpPr>
              <a:spLocks noChangeArrowheads="1"/>
            </p:cNvSpPr>
            <p:nvPr/>
          </p:nvSpPr>
          <p:spPr bwMode="auto">
            <a:xfrm>
              <a:off x="-1666656" y="1616075"/>
              <a:ext cx="3746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3" name="Rectangle 20">
              <a:extLst>
                <a:ext uri="{FF2B5EF4-FFF2-40B4-BE49-F238E27FC236}">
                  <a16:creationId xmlns:a16="http://schemas.microsoft.com/office/drawing/2014/main" id="{B671515B-FDF4-470D-BBA2-E00FBFDDCADC}"/>
                </a:ext>
              </a:extLst>
            </p:cNvPr>
            <p:cNvSpPr>
              <a:spLocks noChangeArrowheads="1"/>
            </p:cNvSpPr>
            <p:nvPr/>
          </p:nvSpPr>
          <p:spPr bwMode="auto">
            <a:xfrm>
              <a:off x="-1380906" y="1825625"/>
              <a:ext cx="28575" cy="39052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Rectangle 21">
              <a:extLst>
                <a:ext uri="{FF2B5EF4-FFF2-40B4-BE49-F238E27FC236}">
                  <a16:creationId xmlns:a16="http://schemas.microsoft.com/office/drawing/2014/main" id="{32136C05-999E-4588-A9AB-7D9C9CE81FDB}"/>
                </a:ext>
              </a:extLst>
            </p:cNvPr>
            <p:cNvSpPr>
              <a:spLocks noChangeArrowheads="1"/>
            </p:cNvSpPr>
            <p:nvPr/>
          </p:nvSpPr>
          <p:spPr bwMode="auto">
            <a:xfrm>
              <a:off x="-1317406" y="1825625"/>
              <a:ext cx="28575" cy="33020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Freeform 22">
              <a:extLst>
                <a:ext uri="{FF2B5EF4-FFF2-40B4-BE49-F238E27FC236}">
                  <a16:creationId xmlns:a16="http://schemas.microsoft.com/office/drawing/2014/main" id="{3385FB92-C4B5-4C04-B0E0-F7F8A488EF57}"/>
                </a:ext>
              </a:extLst>
            </p:cNvPr>
            <p:cNvSpPr>
              <a:spLocks noEditPoints="1"/>
            </p:cNvSpPr>
            <p:nvPr/>
          </p:nvSpPr>
          <p:spPr bwMode="auto">
            <a:xfrm>
              <a:off x="-1390431" y="2266950"/>
              <a:ext cx="114300" cy="180975"/>
            </a:xfrm>
            <a:custGeom>
              <a:avLst/>
              <a:gdLst>
                <a:gd name="T0" fmla="*/ 72 w 72"/>
                <a:gd name="T1" fmla="*/ 114 h 114"/>
                <a:gd name="T2" fmla="*/ 0 w 72"/>
                <a:gd name="T3" fmla="*/ 114 h 114"/>
                <a:gd name="T4" fmla="*/ 0 w 72"/>
                <a:gd name="T5" fmla="*/ 0 h 114"/>
                <a:gd name="T6" fmla="*/ 72 w 72"/>
                <a:gd name="T7" fmla="*/ 0 h 114"/>
                <a:gd name="T8" fmla="*/ 72 w 72"/>
                <a:gd name="T9" fmla="*/ 114 h 114"/>
                <a:gd name="T10" fmla="*/ 18 w 72"/>
                <a:gd name="T11" fmla="*/ 96 h 114"/>
                <a:gd name="T12" fmla="*/ 54 w 72"/>
                <a:gd name="T13" fmla="*/ 96 h 114"/>
                <a:gd name="T14" fmla="*/ 54 w 72"/>
                <a:gd name="T15" fmla="*/ 18 h 114"/>
                <a:gd name="T16" fmla="*/ 18 w 72"/>
                <a:gd name="T17" fmla="*/ 18 h 114"/>
                <a:gd name="T18" fmla="*/ 18 w 72"/>
                <a:gd name="T19"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114">
                  <a:moveTo>
                    <a:pt x="72" y="114"/>
                  </a:moveTo>
                  <a:lnTo>
                    <a:pt x="0" y="114"/>
                  </a:lnTo>
                  <a:lnTo>
                    <a:pt x="0" y="0"/>
                  </a:lnTo>
                  <a:lnTo>
                    <a:pt x="72" y="0"/>
                  </a:lnTo>
                  <a:lnTo>
                    <a:pt x="72" y="114"/>
                  </a:lnTo>
                  <a:close/>
                  <a:moveTo>
                    <a:pt x="18" y="96"/>
                  </a:moveTo>
                  <a:lnTo>
                    <a:pt x="54" y="96"/>
                  </a:lnTo>
                  <a:lnTo>
                    <a:pt x="54" y="18"/>
                  </a:lnTo>
                  <a:lnTo>
                    <a:pt x="18" y="18"/>
                  </a:lnTo>
                  <a:lnTo>
                    <a:pt x="18" y="9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Freeform 23">
              <a:extLst>
                <a:ext uri="{FF2B5EF4-FFF2-40B4-BE49-F238E27FC236}">
                  <a16:creationId xmlns:a16="http://schemas.microsoft.com/office/drawing/2014/main" id="{C44CFE7A-4E21-4385-8D1E-DE819FEE08FB}"/>
                </a:ext>
              </a:extLst>
            </p:cNvPr>
            <p:cNvSpPr>
              <a:spLocks/>
            </p:cNvSpPr>
            <p:nvPr/>
          </p:nvSpPr>
          <p:spPr bwMode="auto">
            <a:xfrm>
              <a:off x="-1450756" y="1746250"/>
              <a:ext cx="282575" cy="774700"/>
            </a:xfrm>
            <a:custGeom>
              <a:avLst/>
              <a:gdLst>
                <a:gd name="T0" fmla="*/ 178 w 178"/>
                <a:gd name="T1" fmla="*/ 488 h 488"/>
                <a:gd name="T2" fmla="*/ 0 w 178"/>
                <a:gd name="T3" fmla="*/ 488 h 488"/>
                <a:gd name="T4" fmla="*/ 0 w 178"/>
                <a:gd name="T5" fmla="*/ 470 h 488"/>
                <a:gd name="T6" fmla="*/ 160 w 178"/>
                <a:gd name="T7" fmla="*/ 470 h 488"/>
                <a:gd name="T8" fmla="*/ 160 w 178"/>
                <a:gd name="T9" fmla="*/ 36 h 488"/>
                <a:gd name="T10" fmla="*/ 160 w 178"/>
                <a:gd name="T11" fmla="*/ 36 h 488"/>
                <a:gd name="T12" fmla="*/ 160 w 178"/>
                <a:gd name="T13" fmla="*/ 30 h 488"/>
                <a:gd name="T14" fmla="*/ 156 w 178"/>
                <a:gd name="T15" fmla="*/ 24 h 488"/>
                <a:gd name="T16" fmla="*/ 150 w 178"/>
                <a:gd name="T17" fmla="*/ 20 h 488"/>
                <a:gd name="T18" fmla="*/ 142 w 178"/>
                <a:gd name="T19" fmla="*/ 18 h 488"/>
                <a:gd name="T20" fmla="*/ 130 w 178"/>
                <a:gd name="T21" fmla="*/ 18 h 488"/>
                <a:gd name="T22" fmla="*/ 130 w 178"/>
                <a:gd name="T23" fmla="*/ 0 h 488"/>
                <a:gd name="T24" fmla="*/ 142 w 178"/>
                <a:gd name="T25" fmla="*/ 0 h 488"/>
                <a:gd name="T26" fmla="*/ 142 w 178"/>
                <a:gd name="T27" fmla="*/ 0 h 488"/>
                <a:gd name="T28" fmla="*/ 150 w 178"/>
                <a:gd name="T29" fmla="*/ 2 h 488"/>
                <a:gd name="T30" fmla="*/ 156 w 178"/>
                <a:gd name="T31" fmla="*/ 4 h 488"/>
                <a:gd name="T32" fmla="*/ 164 w 178"/>
                <a:gd name="T33" fmla="*/ 6 h 488"/>
                <a:gd name="T34" fmla="*/ 168 w 178"/>
                <a:gd name="T35" fmla="*/ 10 h 488"/>
                <a:gd name="T36" fmla="*/ 172 w 178"/>
                <a:gd name="T37" fmla="*/ 16 h 488"/>
                <a:gd name="T38" fmla="*/ 176 w 178"/>
                <a:gd name="T39" fmla="*/ 22 h 488"/>
                <a:gd name="T40" fmla="*/ 178 w 178"/>
                <a:gd name="T41" fmla="*/ 30 h 488"/>
                <a:gd name="T42" fmla="*/ 178 w 178"/>
                <a:gd name="T43" fmla="*/ 36 h 488"/>
                <a:gd name="T44" fmla="*/ 178 w 178"/>
                <a:gd name="T45" fmla="*/ 488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8" h="488">
                  <a:moveTo>
                    <a:pt x="178" y="488"/>
                  </a:moveTo>
                  <a:lnTo>
                    <a:pt x="0" y="488"/>
                  </a:lnTo>
                  <a:lnTo>
                    <a:pt x="0" y="470"/>
                  </a:lnTo>
                  <a:lnTo>
                    <a:pt x="160" y="470"/>
                  </a:lnTo>
                  <a:lnTo>
                    <a:pt x="160" y="36"/>
                  </a:lnTo>
                  <a:lnTo>
                    <a:pt x="160" y="36"/>
                  </a:lnTo>
                  <a:lnTo>
                    <a:pt x="160" y="30"/>
                  </a:lnTo>
                  <a:lnTo>
                    <a:pt x="156" y="24"/>
                  </a:lnTo>
                  <a:lnTo>
                    <a:pt x="150" y="20"/>
                  </a:lnTo>
                  <a:lnTo>
                    <a:pt x="142" y="18"/>
                  </a:lnTo>
                  <a:lnTo>
                    <a:pt x="130" y="18"/>
                  </a:lnTo>
                  <a:lnTo>
                    <a:pt x="130" y="0"/>
                  </a:lnTo>
                  <a:lnTo>
                    <a:pt x="142" y="0"/>
                  </a:lnTo>
                  <a:lnTo>
                    <a:pt x="142" y="0"/>
                  </a:lnTo>
                  <a:lnTo>
                    <a:pt x="150" y="2"/>
                  </a:lnTo>
                  <a:lnTo>
                    <a:pt x="156" y="4"/>
                  </a:lnTo>
                  <a:lnTo>
                    <a:pt x="164" y="6"/>
                  </a:lnTo>
                  <a:lnTo>
                    <a:pt x="168" y="10"/>
                  </a:lnTo>
                  <a:lnTo>
                    <a:pt x="172" y="16"/>
                  </a:lnTo>
                  <a:lnTo>
                    <a:pt x="176" y="22"/>
                  </a:lnTo>
                  <a:lnTo>
                    <a:pt x="178" y="30"/>
                  </a:lnTo>
                  <a:lnTo>
                    <a:pt x="178" y="36"/>
                  </a:lnTo>
                  <a:lnTo>
                    <a:pt x="17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Freeform 24">
              <a:extLst>
                <a:ext uri="{FF2B5EF4-FFF2-40B4-BE49-F238E27FC236}">
                  <a16:creationId xmlns:a16="http://schemas.microsoft.com/office/drawing/2014/main" id="{B179C0EC-C409-45A7-9925-88B8C31DAE6C}"/>
                </a:ext>
              </a:extLst>
            </p:cNvPr>
            <p:cNvSpPr>
              <a:spLocks noEditPoints="1"/>
            </p:cNvSpPr>
            <p:nvPr/>
          </p:nvSpPr>
          <p:spPr bwMode="auto">
            <a:xfrm>
              <a:off x="-1117381" y="1508125"/>
              <a:ext cx="114300" cy="974725"/>
            </a:xfrm>
            <a:custGeom>
              <a:avLst/>
              <a:gdLst>
                <a:gd name="T0" fmla="*/ 36 w 72"/>
                <a:gd name="T1" fmla="*/ 614 h 614"/>
                <a:gd name="T2" fmla="*/ 36 w 72"/>
                <a:gd name="T3" fmla="*/ 614 h 614"/>
                <a:gd name="T4" fmla="*/ 36 w 72"/>
                <a:gd name="T5" fmla="*/ 614 h 614"/>
                <a:gd name="T6" fmla="*/ 36 w 72"/>
                <a:gd name="T7" fmla="*/ 614 h 614"/>
                <a:gd name="T8" fmla="*/ 30 w 72"/>
                <a:gd name="T9" fmla="*/ 612 h 614"/>
                <a:gd name="T10" fmla="*/ 24 w 72"/>
                <a:gd name="T11" fmla="*/ 610 h 614"/>
                <a:gd name="T12" fmla="*/ 20 w 72"/>
                <a:gd name="T13" fmla="*/ 606 h 614"/>
                <a:gd name="T14" fmla="*/ 18 w 72"/>
                <a:gd name="T15" fmla="*/ 600 h 614"/>
                <a:gd name="T16" fmla="*/ 0 w 72"/>
                <a:gd name="T17" fmla="*/ 552 h 614"/>
                <a:gd name="T18" fmla="*/ 0 w 72"/>
                <a:gd name="T19" fmla="*/ 38 h 614"/>
                <a:gd name="T20" fmla="*/ 0 w 72"/>
                <a:gd name="T21" fmla="*/ 38 h 614"/>
                <a:gd name="T22" fmla="*/ 2 w 72"/>
                <a:gd name="T23" fmla="*/ 32 h 614"/>
                <a:gd name="T24" fmla="*/ 4 w 72"/>
                <a:gd name="T25" fmla="*/ 24 h 614"/>
                <a:gd name="T26" fmla="*/ 6 w 72"/>
                <a:gd name="T27" fmla="*/ 18 h 614"/>
                <a:gd name="T28" fmla="*/ 12 w 72"/>
                <a:gd name="T29" fmla="*/ 12 h 614"/>
                <a:gd name="T30" fmla="*/ 16 w 72"/>
                <a:gd name="T31" fmla="*/ 6 h 614"/>
                <a:gd name="T32" fmla="*/ 22 w 72"/>
                <a:gd name="T33" fmla="*/ 4 h 614"/>
                <a:gd name="T34" fmla="*/ 30 w 72"/>
                <a:gd name="T35" fmla="*/ 2 h 614"/>
                <a:gd name="T36" fmla="*/ 36 w 72"/>
                <a:gd name="T37" fmla="*/ 0 h 614"/>
                <a:gd name="T38" fmla="*/ 36 w 72"/>
                <a:gd name="T39" fmla="*/ 0 h 614"/>
                <a:gd name="T40" fmla="*/ 44 w 72"/>
                <a:gd name="T41" fmla="*/ 2 h 614"/>
                <a:gd name="T42" fmla="*/ 50 w 72"/>
                <a:gd name="T43" fmla="*/ 4 h 614"/>
                <a:gd name="T44" fmla="*/ 56 w 72"/>
                <a:gd name="T45" fmla="*/ 6 h 614"/>
                <a:gd name="T46" fmla="*/ 62 w 72"/>
                <a:gd name="T47" fmla="*/ 12 h 614"/>
                <a:gd name="T48" fmla="*/ 66 w 72"/>
                <a:gd name="T49" fmla="*/ 18 h 614"/>
                <a:gd name="T50" fmla="*/ 70 w 72"/>
                <a:gd name="T51" fmla="*/ 24 h 614"/>
                <a:gd name="T52" fmla="*/ 72 w 72"/>
                <a:gd name="T53" fmla="*/ 32 h 614"/>
                <a:gd name="T54" fmla="*/ 72 w 72"/>
                <a:gd name="T55" fmla="*/ 38 h 614"/>
                <a:gd name="T56" fmla="*/ 72 w 72"/>
                <a:gd name="T57" fmla="*/ 554 h 614"/>
                <a:gd name="T58" fmla="*/ 56 w 72"/>
                <a:gd name="T59" fmla="*/ 600 h 614"/>
                <a:gd name="T60" fmla="*/ 56 w 72"/>
                <a:gd name="T61" fmla="*/ 600 h 614"/>
                <a:gd name="T62" fmla="*/ 52 w 72"/>
                <a:gd name="T63" fmla="*/ 606 h 614"/>
                <a:gd name="T64" fmla="*/ 48 w 72"/>
                <a:gd name="T65" fmla="*/ 610 h 614"/>
                <a:gd name="T66" fmla="*/ 42 w 72"/>
                <a:gd name="T67" fmla="*/ 612 h 614"/>
                <a:gd name="T68" fmla="*/ 36 w 72"/>
                <a:gd name="T69" fmla="*/ 614 h 614"/>
                <a:gd name="T70" fmla="*/ 36 w 72"/>
                <a:gd name="T71" fmla="*/ 614 h 614"/>
                <a:gd name="T72" fmla="*/ 18 w 72"/>
                <a:gd name="T73" fmla="*/ 550 h 614"/>
                <a:gd name="T74" fmla="*/ 34 w 72"/>
                <a:gd name="T75" fmla="*/ 594 h 614"/>
                <a:gd name="T76" fmla="*/ 34 w 72"/>
                <a:gd name="T77" fmla="*/ 594 h 614"/>
                <a:gd name="T78" fmla="*/ 36 w 72"/>
                <a:gd name="T79" fmla="*/ 596 h 614"/>
                <a:gd name="T80" fmla="*/ 36 w 72"/>
                <a:gd name="T81" fmla="*/ 596 h 614"/>
                <a:gd name="T82" fmla="*/ 36 w 72"/>
                <a:gd name="T83" fmla="*/ 596 h 614"/>
                <a:gd name="T84" fmla="*/ 38 w 72"/>
                <a:gd name="T85" fmla="*/ 594 h 614"/>
                <a:gd name="T86" fmla="*/ 54 w 72"/>
                <a:gd name="T87" fmla="*/ 550 h 614"/>
                <a:gd name="T88" fmla="*/ 54 w 72"/>
                <a:gd name="T89" fmla="*/ 38 h 614"/>
                <a:gd name="T90" fmla="*/ 54 w 72"/>
                <a:gd name="T91" fmla="*/ 38 h 614"/>
                <a:gd name="T92" fmla="*/ 54 w 72"/>
                <a:gd name="T93" fmla="*/ 30 h 614"/>
                <a:gd name="T94" fmla="*/ 50 w 72"/>
                <a:gd name="T95" fmla="*/ 24 h 614"/>
                <a:gd name="T96" fmla="*/ 44 w 72"/>
                <a:gd name="T97" fmla="*/ 20 h 614"/>
                <a:gd name="T98" fmla="*/ 36 w 72"/>
                <a:gd name="T99" fmla="*/ 18 h 614"/>
                <a:gd name="T100" fmla="*/ 36 w 72"/>
                <a:gd name="T101" fmla="*/ 18 h 614"/>
                <a:gd name="T102" fmla="*/ 30 w 72"/>
                <a:gd name="T103" fmla="*/ 20 h 614"/>
                <a:gd name="T104" fmla="*/ 24 w 72"/>
                <a:gd name="T105" fmla="*/ 24 h 614"/>
                <a:gd name="T106" fmla="*/ 20 w 72"/>
                <a:gd name="T107" fmla="*/ 30 h 614"/>
                <a:gd name="T108" fmla="*/ 18 w 72"/>
                <a:gd name="T109" fmla="*/ 38 h 614"/>
                <a:gd name="T110" fmla="*/ 18 w 72"/>
                <a:gd name="T111" fmla="*/ 55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2" h="614">
                  <a:moveTo>
                    <a:pt x="36" y="614"/>
                  </a:moveTo>
                  <a:lnTo>
                    <a:pt x="36" y="614"/>
                  </a:lnTo>
                  <a:lnTo>
                    <a:pt x="36" y="614"/>
                  </a:lnTo>
                  <a:lnTo>
                    <a:pt x="36" y="614"/>
                  </a:lnTo>
                  <a:lnTo>
                    <a:pt x="30" y="612"/>
                  </a:lnTo>
                  <a:lnTo>
                    <a:pt x="24" y="610"/>
                  </a:lnTo>
                  <a:lnTo>
                    <a:pt x="20" y="606"/>
                  </a:lnTo>
                  <a:lnTo>
                    <a:pt x="18" y="600"/>
                  </a:lnTo>
                  <a:lnTo>
                    <a:pt x="0" y="552"/>
                  </a:lnTo>
                  <a:lnTo>
                    <a:pt x="0" y="38"/>
                  </a:lnTo>
                  <a:lnTo>
                    <a:pt x="0" y="38"/>
                  </a:lnTo>
                  <a:lnTo>
                    <a:pt x="2" y="32"/>
                  </a:lnTo>
                  <a:lnTo>
                    <a:pt x="4" y="24"/>
                  </a:lnTo>
                  <a:lnTo>
                    <a:pt x="6" y="18"/>
                  </a:lnTo>
                  <a:lnTo>
                    <a:pt x="12" y="12"/>
                  </a:lnTo>
                  <a:lnTo>
                    <a:pt x="16" y="6"/>
                  </a:lnTo>
                  <a:lnTo>
                    <a:pt x="22" y="4"/>
                  </a:lnTo>
                  <a:lnTo>
                    <a:pt x="30" y="2"/>
                  </a:lnTo>
                  <a:lnTo>
                    <a:pt x="36" y="0"/>
                  </a:lnTo>
                  <a:lnTo>
                    <a:pt x="36" y="0"/>
                  </a:lnTo>
                  <a:lnTo>
                    <a:pt x="44" y="2"/>
                  </a:lnTo>
                  <a:lnTo>
                    <a:pt x="50" y="4"/>
                  </a:lnTo>
                  <a:lnTo>
                    <a:pt x="56" y="6"/>
                  </a:lnTo>
                  <a:lnTo>
                    <a:pt x="62" y="12"/>
                  </a:lnTo>
                  <a:lnTo>
                    <a:pt x="66" y="18"/>
                  </a:lnTo>
                  <a:lnTo>
                    <a:pt x="70" y="24"/>
                  </a:lnTo>
                  <a:lnTo>
                    <a:pt x="72" y="32"/>
                  </a:lnTo>
                  <a:lnTo>
                    <a:pt x="72" y="38"/>
                  </a:lnTo>
                  <a:lnTo>
                    <a:pt x="72" y="554"/>
                  </a:lnTo>
                  <a:lnTo>
                    <a:pt x="56" y="600"/>
                  </a:lnTo>
                  <a:lnTo>
                    <a:pt x="56" y="600"/>
                  </a:lnTo>
                  <a:lnTo>
                    <a:pt x="52" y="606"/>
                  </a:lnTo>
                  <a:lnTo>
                    <a:pt x="48" y="610"/>
                  </a:lnTo>
                  <a:lnTo>
                    <a:pt x="42" y="612"/>
                  </a:lnTo>
                  <a:lnTo>
                    <a:pt x="36" y="614"/>
                  </a:lnTo>
                  <a:lnTo>
                    <a:pt x="36" y="614"/>
                  </a:lnTo>
                  <a:close/>
                  <a:moveTo>
                    <a:pt x="18" y="550"/>
                  </a:moveTo>
                  <a:lnTo>
                    <a:pt x="34" y="594"/>
                  </a:lnTo>
                  <a:lnTo>
                    <a:pt x="34" y="594"/>
                  </a:lnTo>
                  <a:lnTo>
                    <a:pt x="36" y="596"/>
                  </a:lnTo>
                  <a:lnTo>
                    <a:pt x="36" y="596"/>
                  </a:lnTo>
                  <a:lnTo>
                    <a:pt x="36" y="596"/>
                  </a:lnTo>
                  <a:lnTo>
                    <a:pt x="38" y="594"/>
                  </a:lnTo>
                  <a:lnTo>
                    <a:pt x="54" y="550"/>
                  </a:lnTo>
                  <a:lnTo>
                    <a:pt x="54" y="38"/>
                  </a:lnTo>
                  <a:lnTo>
                    <a:pt x="54" y="38"/>
                  </a:lnTo>
                  <a:lnTo>
                    <a:pt x="54" y="30"/>
                  </a:lnTo>
                  <a:lnTo>
                    <a:pt x="50" y="24"/>
                  </a:lnTo>
                  <a:lnTo>
                    <a:pt x="44" y="20"/>
                  </a:lnTo>
                  <a:lnTo>
                    <a:pt x="36" y="18"/>
                  </a:lnTo>
                  <a:lnTo>
                    <a:pt x="36" y="18"/>
                  </a:lnTo>
                  <a:lnTo>
                    <a:pt x="30" y="20"/>
                  </a:lnTo>
                  <a:lnTo>
                    <a:pt x="24" y="24"/>
                  </a:lnTo>
                  <a:lnTo>
                    <a:pt x="20" y="30"/>
                  </a:lnTo>
                  <a:lnTo>
                    <a:pt x="18" y="38"/>
                  </a:lnTo>
                  <a:lnTo>
                    <a:pt x="18" y="55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Freeform 25">
              <a:extLst>
                <a:ext uri="{FF2B5EF4-FFF2-40B4-BE49-F238E27FC236}">
                  <a16:creationId xmlns:a16="http://schemas.microsoft.com/office/drawing/2014/main" id="{BF67922A-4B6D-410D-B30D-D26504BEBA94}"/>
                </a:ext>
              </a:extLst>
            </p:cNvPr>
            <p:cNvSpPr>
              <a:spLocks/>
            </p:cNvSpPr>
            <p:nvPr/>
          </p:nvSpPr>
          <p:spPr bwMode="auto">
            <a:xfrm>
              <a:off x="-1101506" y="1612900"/>
              <a:ext cx="161925" cy="247650"/>
            </a:xfrm>
            <a:custGeom>
              <a:avLst/>
              <a:gdLst>
                <a:gd name="T0" fmla="*/ 102 w 102"/>
                <a:gd name="T1" fmla="*/ 156 h 156"/>
                <a:gd name="T2" fmla="*/ 84 w 102"/>
                <a:gd name="T3" fmla="*/ 156 h 156"/>
                <a:gd name="T4" fmla="*/ 84 w 102"/>
                <a:gd name="T5" fmla="*/ 18 h 156"/>
                <a:gd name="T6" fmla="*/ 0 w 102"/>
                <a:gd name="T7" fmla="*/ 18 h 156"/>
                <a:gd name="T8" fmla="*/ 0 w 102"/>
                <a:gd name="T9" fmla="*/ 0 h 156"/>
                <a:gd name="T10" fmla="*/ 102 w 102"/>
                <a:gd name="T11" fmla="*/ 0 h 156"/>
                <a:gd name="T12" fmla="*/ 102 w 102"/>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102" h="156">
                  <a:moveTo>
                    <a:pt x="102" y="156"/>
                  </a:moveTo>
                  <a:lnTo>
                    <a:pt x="84" y="156"/>
                  </a:lnTo>
                  <a:lnTo>
                    <a:pt x="84" y="18"/>
                  </a:lnTo>
                  <a:lnTo>
                    <a:pt x="0" y="18"/>
                  </a:lnTo>
                  <a:lnTo>
                    <a:pt x="0" y="0"/>
                  </a:lnTo>
                  <a:lnTo>
                    <a:pt x="102" y="0"/>
                  </a:lnTo>
                  <a:lnTo>
                    <a:pt x="102" y="15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Freeform 26">
              <a:extLst>
                <a:ext uri="{FF2B5EF4-FFF2-40B4-BE49-F238E27FC236}">
                  <a16:creationId xmlns:a16="http://schemas.microsoft.com/office/drawing/2014/main" id="{CCBEBED3-4924-41F7-BCE9-ED2DC5763DBD}"/>
                </a:ext>
              </a:extLst>
            </p:cNvPr>
            <p:cNvSpPr>
              <a:spLocks/>
            </p:cNvSpPr>
            <p:nvPr/>
          </p:nvSpPr>
          <p:spPr bwMode="auto">
            <a:xfrm>
              <a:off x="-1072931" y="2454275"/>
              <a:ext cx="28575" cy="79375"/>
            </a:xfrm>
            <a:custGeom>
              <a:avLst/>
              <a:gdLst>
                <a:gd name="T0" fmla="*/ 8 w 18"/>
                <a:gd name="T1" fmla="*/ 50 h 50"/>
                <a:gd name="T2" fmla="*/ 8 w 18"/>
                <a:gd name="T3" fmla="*/ 50 h 50"/>
                <a:gd name="T4" fmla="*/ 6 w 18"/>
                <a:gd name="T5" fmla="*/ 50 h 50"/>
                <a:gd name="T6" fmla="*/ 2 w 18"/>
                <a:gd name="T7" fmla="*/ 48 h 50"/>
                <a:gd name="T8" fmla="*/ 0 w 18"/>
                <a:gd name="T9" fmla="*/ 46 h 50"/>
                <a:gd name="T10" fmla="*/ 0 w 18"/>
                <a:gd name="T11" fmla="*/ 42 h 50"/>
                <a:gd name="T12" fmla="*/ 0 w 18"/>
                <a:gd name="T13" fmla="*/ 8 h 50"/>
                <a:gd name="T14" fmla="*/ 0 w 18"/>
                <a:gd name="T15" fmla="*/ 8 h 50"/>
                <a:gd name="T16" fmla="*/ 0 w 18"/>
                <a:gd name="T17" fmla="*/ 6 h 50"/>
                <a:gd name="T18" fmla="*/ 2 w 18"/>
                <a:gd name="T19" fmla="*/ 2 h 50"/>
                <a:gd name="T20" fmla="*/ 6 w 18"/>
                <a:gd name="T21" fmla="*/ 0 h 50"/>
                <a:gd name="T22" fmla="*/ 8 w 18"/>
                <a:gd name="T23" fmla="*/ 0 h 50"/>
                <a:gd name="T24" fmla="*/ 8 w 18"/>
                <a:gd name="T25" fmla="*/ 0 h 50"/>
                <a:gd name="T26" fmla="*/ 12 w 18"/>
                <a:gd name="T27" fmla="*/ 0 h 50"/>
                <a:gd name="T28" fmla="*/ 14 w 18"/>
                <a:gd name="T29" fmla="*/ 2 h 50"/>
                <a:gd name="T30" fmla="*/ 16 w 18"/>
                <a:gd name="T31" fmla="*/ 6 h 50"/>
                <a:gd name="T32" fmla="*/ 18 w 18"/>
                <a:gd name="T33" fmla="*/ 8 h 50"/>
                <a:gd name="T34" fmla="*/ 18 w 18"/>
                <a:gd name="T35" fmla="*/ 42 h 50"/>
                <a:gd name="T36" fmla="*/ 18 w 18"/>
                <a:gd name="T37" fmla="*/ 42 h 50"/>
                <a:gd name="T38" fmla="*/ 16 w 18"/>
                <a:gd name="T39" fmla="*/ 46 h 50"/>
                <a:gd name="T40" fmla="*/ 14 w 18"/>
                <a:gd name="T41" fmla="*/ 48 h 50"/>
                <a:gd name="T42" fmla="*/ 12 w 18"/>
                <a:gd name="T43" fmla="*/ 50 h 50"/>
                <a:gd name="T44" fmla="*/ 8 w 18"/>
                <a:gd name="T45" fmla="*/ 50 h 50"/>
                <a:gd name="T46" fmla="*/ 8 w 18"/>
                <a:gd name="T4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 h="50">
                  <a:moveTo>
                    <a:pt x="8" y="50"/>
                  </a:moveTo>
                  <a:lnTo>
                    <a:pt x="8" y="50"/>
                  </a:lnTo>
                  <a:lnTo>
                    <a:pt x="6" y="50"/>
                  </a:lnTo>
                  <a:lnTo>
                    <a:pt x="2" y="48"/>
                  </a:lnTo>
                  <a:lnTo>
                    <a:pt x="0" y="46"/>
                  </a:lnTo>
                  <a:lnTo>
                    <a:pt x="0" y="42"/>
                  </a:lnTo>
                  <a:lnTo>
                    <a:pt x="0" y="8"/>
                  </a:lnTo>
                  <a:lnTo>
                    <a:pt x="0" y="8"/>
                  </a:lnTo>
                  <a:lnTo>
                    <a:pt x="0" y="6"/>
                  </a:lnTo>
                  <a:lnTo>
                    <a:pt x="2" y="2"/>
                  </a:lnTo>
                  <a:lnTo>
                    <a:pt x="6" y="0"/>
                  </a:lnTo>
                  <a:lnTo>
                    <a:pt x="8" y="0"/>
                  </a:lnTo>
                  <a:lnTo>
                    <a:pt x="8" y="0"/>
                  </a:lnTo>
                  <a:lnTo>
                    <a:pt x="12" y="0"/>
                  </a:lnTo>
                  <a:lnTo>
                    <a:pt x="14" y="2"/>
                  </a:lnTo>
                  <a:lnTo>
                    <a:pt x="16" y="6"/>
                  </a:lnTo>
                  <a:lnTo>
                    <a:pt x="18" y="8"/>
                  </a:lnTo>
                  <a:lnTo>
                    <a:pt x="18" y="42"/>
                  </a:lnTo>
                  <a:lnTo>
                    <a:pt x="18" y="42"/>
                  </a:lnTo>
                  <a:lnTo>
                    <a:pt x="16" y="46"/>
                  </a:lnTo>
                  <a:lnTo>
                    <a:pt x="14" y="48"/>
                  </a:lnTo>
                  <a:lnTo>
                    <a:pt x="12" y="50"/>
                  </a:lnTo>
                  <a:lnTo>
                    <a:pt x="8" y="50"/>
                  </a:lnTo>
                  <a:lnTo>
                    <a:pt x="8" y="5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91141892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E237D671-A5FB-4641-A7A8-693AF4B50648}"/>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rPr>
              <a:t>1. Introdução</a:t>
            </a:r>
          </a:p>
        </p:txBody>
      </p:sp>
      <p:sp>
        <p:nvSpPr>
          <p:cNvPr id="26" name="Rectangle 25">
            <a:hlinkClick r:id="rId2" action="ppaction://hlinksldjump"/>
            <a:extLst>
              <a:ext uri="{FF2B5EF4-FFF2-40B4-BE49-F238E27FC236}">
                <a16:creationId xmlns:a16="http://schemas.microsoft.com/office/drawing/2014/main" id="{AF1A2A9C-1C4B-4E10-8D08-E14F71FF3EFE}"/>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rPr>
              <a:t>2. Descrição do</a:t>
            </a:r>
            <a:br>
              <a:rPr lang="pt-BR" sz="1400" b="1" dirty="0">
                <a:solidFill>
                  <a:schemeClr val="accent5">
                    <a:lumMod val="60000"/>
                    <a:lumOff val="40000"/>
                  </a:schemeClr>
                </a:solidFill>
              </a:rPr>
            </a:br>
            <a:r>
              <a:rPr lang="pt-BR" sz="1400" b="1" dirty="0">
                <a:solidFill>
                  <a:schemeClr val="accent5">
                    <a:lumMod val="60000"/>
                    <a:lumOff val="40000"/>
                  </a:schemeClr>
                </a:solidFill>
              </a:rPr>
              <a:t>Estudo de Caso</a:t>
            </a:r>
          </a:p>
        </p:txBody>
      </p:sp>
      <p:sp>
        <p:nvSpPr>
          <p:cNvPr id="27" name="Rectangle 26">
            <a:hlinkClick r:id="rId3" action="ppaction://hlinksldjump"/>
            <a:extLst>
              <a:ext uri="{FF2B5EF4-FFF2-40B4-BE49-F238E27FC236}">
                <a16:creationId xmlns:a16="http://schemas.microsoft.com/office/drawing/2014/main" id="{55EA7834-23DC-4781-9F1A-DBD715A7FD4C}"/>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rPr>
              <a:t>3. Proposta de</a:t>
            </a:r>
          </a:p>
          <a:p>
            <a:pPr algn="ctr"/>
            <a:r>
              <a:rPr lang="pt-BR" sz="1400" dirty="0">
                <a:solidFill>
                  <a:schemeClr val="accent5">
                    <a:lumMod val="60000"/>
                    <a:lumOff val="40000"/>
                  </a:schemeClr>
                </a:solidFill>
              </a:rPr>
              <a:t>Desenvolvimento</a:t>
            </a:r>
          </a:p>
        </p:txBody>
      </p:sp>
      <p:sp>
        <p:nvSpPr>
          <p:cNvPr id="28" name="Rectangle 27">
            <a:hlinkClick r:id="rId4" action="ppaction://hlinksldjump"/>
            <a:extLst>
              <a:ext uri="{FF2B5EF4-FFF2-40B4-BE49-F238E27FC236}">
                <a16:creationId xmlns:a16="http://schemas.microsoft.com/office/drawing/2014/main" id="{A3D6A395-EBA5-4219-B377-546D105C6574}"/>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rPr>
              <a:t>4. Visão Geral</a:t>
            </a:r>
          </a:p>
          <a:p>
            <a:pPr algn="ctr"/>
            <a:r>
              <a:rPr lang="pt-BR" sz="1400" dirty="0">
                <a:solidFill>
                  <a:schemeClr val="accent5">
                    <a:lumMod val="60000"/>
                    <a:lumOff val="40000"/>
                  </a:schemeClr>
                </a:solidFill>
              </a:rPr>
              <a:t>do Código</a:t>
            </a:r>
          </a:p>
        </p:txBody>
      </p:sp>
      <p:sp>
        <p:nvSpPr>
          <p:cNvPr id="29" name="Rectangle 28">
            <a:hlinkClick r:id="rId5" action="ppaction://hlinksldjump"/>
            <a:extLst>
              <a:ext uri="{FF2B5EF4-FFF2-40B4-BE49-F238E27FC236}">
                <a16:creationId xmlns:a16="http://schemas.microsoft.com/office/drawing/2014/main" id="{FA6A5125-B4D3-4468-B31A-E9F95D3E0E5B}"/>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rPr>
              <a:t>5. Conclusão</a:t>
            </a:r>
          </a:p>
        </p:txBody>
      </p:sp>
      <p:grpSp>
        <p:nvGrpSpPr>
          <p:cNvPr id="30" name="Group 29">
            <a:extLst>
              <a:ext uri="{FF2B5EF4-FFF2-40B4-BE49-F238E27FC236}">
                <a16:creationId xmlns:a16="http://schemas.microsoft.com/office/drawing/2014/main" id="{2C885346-045A-4090-A4C8-68ECE0B6F34B}"/>
              </a:ext>
            </a:extLst>
          </p:cNvPr>
          <p:cNvGrpSpPr>
            <a:grpSpLocks noChangeAspect="1"/>
          </p:cNvGrpSpPr>
          <p:nvPr/>
        </p:nvGrpSpPr>
        <p:grpSpPr>
          <a:xfrm>
            <a:off x="10880444" y="5715097"/>
            <a:ext cx="801051" cy="809528"/>
            <a:chOff x="-2139731" y="1508125"/>
            <a:chExt cx="1200150" cy="1212850"/>
          </a:xfrm>
        </p:grpSpPr>
        <p:sp>
          <p:nvSpPr>
            <p:cNvPr id="51" name="Freeform 5">
              <a:extLst>
                <a:ext uri="{FF2B5EF4-FFF2-40B4-BE49-F238E27FC236}">
                  <a16:creationId xmlns:a16="http://schemas.microsoft.com/office/drawing/2014/main" id="{203E3D79-0B45-4541-AC6B-0A420CB3A0F1}"/>
                </a:ext>
              </a:extLst>
            </p:cNvPr>
            <p:cNvSpPr>
              <a:spLocks/>
            </p:cNvSpPr>
            <p:nvPr/>
          </p:nvSpPr>
          <p:spPr bwMode="auto">
            <a:xfrm>
              <a:off x="-2139731" y="1784350"/>
              <a:ext cx="704850" cy="936625"/>
            </a:xfrm>
            <a:custGeom>
              <a:avLst/>
              <a:gdLst>
                <a:gd name="T0" fmla="*/ 444 w 444"/>
                <a:gd name="T1" fmla="*/ 590 h 590"/>
                <a:gd name="T2" fmla="*/ 46 w 444"/>
                <a:gd name="T3" fmla="*/ 590 h 590"/>
                <a:gd name="T4" fmla="*/ 46 w 444"/>
                <a:gd name="T5" fmla="*/ 590 h 590"/>
                <a:gd name="T6" fmla="*/ 36 w 444"/>
                <a:gd name="T7" fmla="*/ 588 h 590"/>
                <a:gd name="T8" fmla="*/ 28 w 444"/>
                <a:gd name="T9" fmla="*/ 586 h 590"/>
                <a:gd name="T10" fmla="*/ 20 w 444"/>
                <a:gd name="T11" fmla="*/ 582 h 590"/>
                <a:gd name="T12" fmla="*/ 14 w 444"/>
                <a:gd name="T13" fmla="*/ 576 h 590"/>
                <a:gd name="T14" fmla="*/ 8 w 444"/>
                <a:gd name="T15" fmla="*/ 570 h 590"/>
                <a:gd name="T16" fmla="*/ 4 w 444"/>
                <a:gd name="T17" fmla="*/ 562 h 590"/>
                <a:gd name="T18" fmla="*/ 2 w 444"/>
                <a:gd name="T19" fmla="*/ 554 h 590"/>
                <a:gd name="T20" fmla="*/ 0 w 444"/>
                <a:gd name="T21" fmla="*/ 544 h 590"/>
                <a:gd name="T22" fmla="*/ 0 w 444"/>
                <a:gd name="T23" fmla="*/ 0 h 590"/>
                <a:gd name="T24" fmla="*/ 18 w 444"/>
                <a:gd name="T25" fmla="*/ 0 h 590"/>
                <a:gd name="T26" fmla="*/ 18 w 444"/>
                <a:gd name="T27" fmla="*/ 544 h 590"/>
                <a:gd name="T28" fmla="*/ 18 w 444"/>
                <a:gd name="T29" fmla="*/ 544 h 590"/>
                <a:gd name="T30" fmla="*/ 20 w 444"/>
                <a:gd name="T31" fmla="*/ 554 h 590"/>
                <a:gd name="T32" fmla="*/ 26 w 444"/>
                <a:gd name="T33" fmla="*/ 564 h 590"/>
                <a:gd name="T34" fmla="*/ 34 w 444"/>
                <a:gd name="T35" fmla="*/ 568 h 590"/>
                <a:gd name="T36" fmla="*/ 46 w 444"/>
                <a:gd name="T37" fmla="*/ 572 h 590"/>
                <a:gd name="T38" fmla="*/ 426 w 444"/>
                <a:gd name="T39" fmla="*/ 572 h 590"/>
                <a:gd name="T40" fmla="*/ 426 w 444"/>
                <a:gd name="T41" fmla="*/ 36 h 590"/>
                <a:gd name="T42" fmla="*/ 54 w 444"/>
                <a:gd name="T43" fmla="*/ 36 h 590"/>
                <a:gd name="T44" fmla="*/ 54 w 444"/>
                <a:gd name="T45" fmla="*/ 18 h 590"/>
                <a:gd name="T46" fmla="*/ 444 w 444"/>
                <a:gd name="T47" fmla="*/ 18 h 590"/>
                <a:gd name="T48" fmla="*/ 444 w 444"/>
                <a:gd name="T49" fmla="*/ 590 h 5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44" h="590">
                  <a:moveTo>
                    <a:pt x="444" y="590"/>
                  </a:moveTo>
                  <a:lnTo>
                    <a:pt x="46" y="590"/>
                  </a:lnTo>
                  <a:lnTo>
                    <a:pt x="46" y="590"/>
                  </a:lnTo>
                  <a:lnTo>
                    <a:pt x="36" y="588"/>
                  </a:lnTo>
                  <a:lnTo>
                    <a:pt x="28" y="586"/>
                  </a:lnTo>
                  <a:lnTo>
                    <a:pt x="20" y="582"/>
                  </a:lnTo>
                  <a:lnTo>
                    <a:pt x="14" y="576"/>
                  </a:lnTo>
                  <a:lnTo>
                    <a:pt x="8" y="570"/>
                  </a:lnTo>
                  <a:lnTo>
                    <a:pt x="4" y="562"/>
                  </a:lnTo>
                  <a:lnTo>
                    <a:pt x="2" y="554"/>
                  </a:lnTo>
                  <a:lnTo>
                    <a:pt x="0" y="544"/>
                  </a:lnTo>
                  <a:lnTo>
                    <a:pt x="0" y="0"/>
                  </a:lnTo>
                  <a:lnTo>
                    <a:pt x="18" y="0"/>
                  </a:lnTo>
                  <a:lnTo>
                    <a:pt x="18" y="544"/>
                  </a:lnTo>
                  <a:lnTo>
                    <a:pt x="18" y="544"/>
                  </a:lnTo>
                  <a:lnTo>
                    <a:pt x="20" y="554"/>
                  </a:lnTo>
                  <a:lnTo>
                    <a:pt x="26" y="564"/>
                  </a:lnTo>
                  <a:lnTo>
                    <a:pt x="34" y="568"/>
                  </a:lnTo>
                  <a:lnTo>
                    <a:pt x="46" y="572"/>
                  </a:lnTo>
                  <a:lnTo>
                    <a:pt x="426" y="572"/>
                  </a:lnTo>
                  <a:lnTo>
                    <a:pt x="426" y="36"/>
                  </a:lnTo>
                  <a:lnTo>
                    <a:pt x="54" y="36"/>
                  </a:lnTo>
                  <a:lnTo>
                    <a:pt x="54" y="18"/>
                  </a:lnTo>
                  <a:lnTo>
                    <a:pt x="444" y="18"/>
                  </a:lnTo>
                  <a:lnTo>
                    <a:pt x="444" y="59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6">
              <a:extLst>
                <a:ext uri="{FF2B5EF4-FFF2-40B4-BE49-F238E27FC236}">
                  <a16:creationId xmlns:a16="http://schemas.microsoft.com/office/drawing/2014/main" id="{5D1CD354-4D70-4B51-BF4C-656E2BC28002}"/>
                </a:ext>
              </a:extLst>
            </p:cNvPr>
            <p:cNvSpPr>
              <a:spLocks/>
            </p:cNvSpPr>
            <p:nvPr/>
          </p:nvSpPr>
          <p:spPr bwMode="auto">
            <a:xfrm>
              <a:off x="-2139731" y="1724025"/>
              <a:ext cx="304800" cy="117475"/>
            </a:xfrm>
            <a:custGeom>
              <a:avLst/>
              <a:gdLst>
                <a:gd name="T0" fmla="*/ 192 w 192"/>
                <a:gd name="T1" fmla="*/ 74 h 74"/>
                <a:gd name="T2" fmla="*/ 38 w 192"/>
                <a:gd name="T3" fmla="*/ 74 h 74"/>
                <a:gd name="T4" fmla="*/ 38 w 192"/>
                <a:gd name="T5" fmla="*/ 74 h 74"/>
                <a:gd name="T6" fmla="*/ 30 w 192"/>
                <a:gd name="T7" fmla="*/ 72 h 74"/>
                <a:gd name="T8" fmla="*/ 24 w 192"/>
                <a:gd name="T9" fmla="*/ 70 h 74"/>
                <a:gd name="T10" fmla="*/ 16 w 192"/>
                <a:gd name="T11" fmla="*/ 68 h 74"/>
                <a:gd name="T12" fmla="*/ 12 w 192"/>
                <a:gd name="T13" fmla="*/ 62 h 74"/>
                <a:gd name="T14" fmla="*/ 6 w 192"/>
                <a:gd name="T15" fmla="*/ 58 h 74"/>
                <a:gd name="T16" fmla="*/ 4 w 192"/>
                <a:gd name="T17" fmla="*/ 50 h 74"/>
                <a:gd name="T18" fmla="*/ 2 w 192"/>
                <a:gd name="T19" fmla="*/ 44 h 74"/>
                <a:gd name="T20" fmla="*/ 0 w 192"/>
                <a:gd name="T21" fmla="*/ 36 h 74"/>
                <a:gd name="T22" fmla="*/ 0 w 192"/>
                <a:gd name="T23" fmla="*/ 36 h 74"/>
                <a:gd name="T24" fmla="*/ 2 w 192"/>
                <a:gd name="T25" fmla="*/ 28 h 74"/>
                <a:gd name="T26" fmla="*/ 4 w 192"/>
                <a:gd name="T27" fmla="*/ 22 h 74"/>
                <a:gd name="T28" fmla="*/ 6 w 192"/>
                <a:gd name="T29" fmla="*/ 16 h 74"/>
                <a:gd name="T30" fmla="*/ 12 w 192"/>
                <a:gd name="T31" fmla="*/ 10 h 74"/>
                <a:gd name="T32" fmla="*/ 16 w 192"/>
                <a:gd name="T33" fmla="*/ 6 h 74"/>
                <a:gd name="T34" fmla="*/ 24 w 192"/>
                <a:gd name="T35" fmla="*/ 2 h 74"/>
                <a:gd name="T36" fmla="*/ 30 w 192"/>
                <a:gd name="T37" fmla="*/ 0 h 74"/>
                <a:gd name="T38" fmla="*/ 38 w 192"/>
                <a:gd name="T39" fmla="*/ 0 h 74"/>
                <a:gd name="T40" fmla="*/ 192 w 192"/>
                <a:gd name="T41" fmla="*/ 0 h 74"/>
                <a:gd name="T42" fmla="*/ 192 w 192"/>
                <a:gd name="T43" fmla="*/ 18 h 74"/>
                <a:gd name="T44" fmla="*/ 38 w 192"/>
                <a:gd name="T45" fmla="*/ 18 h 74"/>
                <a:gd name="T46" fmla="*/ 38 w 192"/>
                <a:gd name="T47" fmla="*/ 18 h 74"/>
                <a:gd name="T48" fmla="*/ 30 w 192"/>
                <a:gd name="T49" fmla="*/ 18 h 74"/>
                <a:gd name="T50" fmla="*/ 24 w 192"/>
                <a:gd name="T51" fmla="*/ 22 h 74"/>
                <a:gd name="T52" fmla="*/ 20 w 192"/>
                <a:gd name="T53" fmla="*/ 28 h 74"/>
                <a:gd name="T54" fmla="*/ 18 w 192"/>
                <a:gd name="T55" fmla="*/ 36 h 74"/>
                <a:gd name="T56" fmla="*/ 18 w 192"/>
                <a:gd name="T57" fmla="*/ 36 h 74"/>
                <a:gd name="T58" fmla="*/ 20 w 192"/>
                <a:gd name="T59" fmla="*/ 44 h 74"/>
                <a:gd name="T60" fmla="*/ 24 w 192"/>
                <a:gd name="T61" fmla="*/ 50 h 74"/>
                <a:gd name="T62" fmla="*/ 30 w 192"/>
                <a:gd name="T63" fmla="*/ 54 h 74"/>
                <a:gd name="T64" fmla="*/ 38 w 192"/>
                <a:gd name="T65" fmla="*/ 56 h 74"/>
                <a:gd name="T66" fmla="*/ 192 w 192"/>
                <a:gd name="T67" fmla="*/ 56 h 74"/>
                <a:gd name="T68" fmla="*/ 192 w 192"/>
                <a:gd name="T69" fmla="*/ 7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2" h="74">
                  <a:moveTo>
                    <a:pt x="192" y="74"/>
                  </a:moveTo>
                  <a:lnTo>
                    <a:pt x="38" y="74"/>
                  </a:lnTo>
                  <a:lnTo>
                    <a:pt x="38" y="74"/>
                  </a:lnTo>
                  <a:lnTo>
                    <a:pt x="30" y="72"/>
                  </a:lnTo>
                  <a:lnTo>
                    <a:pt x="24" y="70"/>
                  </a:lnTo>
                  <a:lnTo>
                    <a:pt x="16" y="68"/>
                  </a:lnTo>
                  <a:lnTo>
                    <a:pt x="12" y="62"/>
                  </a:lnTo>
                  <a:lnTo>
                    <a:pt x="6" y="58"/>
                  </a:lnTo>
                  <a:lnTo>
                    <a:pt x="4" y="50"/>
                  </a:lnTo>
                  <a:lnTo>
                    <a:pt x="2" y="44"/>
                  </a:lnTo>
                  <a:lnTo>
                    <a:pt x="0" y="36"/>
                  </a:lnTo>
                  <a:lnTo>
                    <a:pt x="0" y="36"/>
                  </a:lnTo>
                  <a:lnTo>
                    <a:pt x="2" y="28"/>
                  </a:lnTo>
                  <a:lnTo>
                    <a:pt x="4" y="22"/>
                  </a:lnTo>
                  <a:lnTo>
                    <a:pt x="6" y="16"/>
                  </a:lnTo>
                  <a:lnTo>
                    <a:pt x="12" y="10"/>
                  </a:lnTo>
                  <a:lnTo>
                    <a:pt x="16" y="6"/>
                  </a:lnTo>
                  <a:lnTo>
                    <a:pt x="24" y="2"/>
                  </a:lnTo>
                  <a:lnTo>
                    <a:pt x="30" y="0"/>
                  </a:lnTo>
                  <a:lnTo>
                    <a:pt x="38" y="0"/>
                  </a:lnTo>
                  <a:lnTo>
                    <a:pt x="192" y="0"/>
                  </a:lnTo>
                  <a:lnTo>
                    <a:pt x="192" y="18"/>
                  </a:lnTo>
                  <a:lnTo>
                    <a:pt x="38" y="18"/>
                  </a:lnTo>
                  <a:lnTo>
                    <a:pt x="38" y="18"/>
                  </a:lnTo>
                  <a:lnTo>
                    <a:pt x="30" y="18"/>
                  </a:lnTo>
                  <a:lnTo>
                    <a:pt x="24" y="22"/>
                  </a:lnTo>
                  <a:lnTo>
                    <a:pt x="20" y="28"/>
                  </a:lnTo>
                  <a:lnTo>
                    <a:pt x="18" y="36"/>
                  </a:lnTo>
                  <a:lnTo>
                    <a:pt x="18" y="36"/>
                  </a:lnTo>
                  <a:lnTo>
                    <a:pt x="20" y="44"/>
                  </a:lnTo>
                  <a:lnTo>
                    <a:pt x="24" y="50"/>
                  </a:lnTo>
                  <a:lnTo>
                    <a:pt x="30" y="54"/>
                  </a:lnTo>
                  <a:lnTo>
                    <a:pt x="38" y="56"/>
                  </a:lnTo>
                  <a:lnTo>
                    <a:pt x="192" y="56"/>
                  </a:lnTo>
                  <a:lnTo>
                    <a:pt x="192" y="7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7">
              <a:extLst>
                <a:ext uri="{FF2B5EF4-FFF2-40B4-BE49-F238E27FC236}">
                  <a16:creationId xmlns:a16="http://schemas.microsoft.com/office/drawing/2014/main" id="{87AABB57-B808-4CB4-9A77-63970519A84D}"/>
                </a:ext>
              </a:extLst>
            </p:cNvPr>
            <p:cNvSpPr>
              <a:spLocks noEditPoints="1"/>
            </p:cNvSpPr>
            <p:nvPr/>
          </p:nvSpPr>
          <p:spPr bwMode="auto">
            <a:xfrm>
              <a:off x="-2003206" y="1946275"/>
              <a:ext cx="434975" cy="434975"/>
            </a:xfrm>
            <a:custGeom>
              <a:avLst/>
              <a:gdLst>
                <a:gd name="T0" fmla="*/ 136 w 274"/>
                <a:gd name="T1" fmla="*/ 274 h 274"/>
                <a:gd name="T2" fmla="*/ 108 w 274"/>
                <a:gd name="T3" fmla="*/ 272 h 274"/>
                <a:gd name="T4" fmla="*/ 84 w 274"/>
                <a:gd name="T5" fmla="*/ 264 h 274"/>
                <a:gd name="T6" fmla="*/ 60 w 274"/>
                <a:gd name="T7" fmla="*/ 252 h 274"/>
                <a:gd name="T8" fmla="*/ 40 w 274"/>
                <a:gd name="T9" fmla="*/ 234 h 274"/>
                <a:gd name="T10" fmla="*/ 22 w 274"/>
                <a:gd name="T11" fmla="*/ 214 h 274"/>
                <a:gd name="T12" fmla="*/ 10 w 274"/>
                <a:gd name="T13" fmla="*/ 192 h 274"/>
                <a:gd name="T14" fmla="*/ 2 w 274"/>
                <a:gd name="T15" fmla="*/ 166 h 274"/>
                <a:gd name="T16" fmla="*/ 0 w 274"/>
                <a:gd name="T17" fmla="*/ 138 h 274"/>
                <a:gd name="T18" fmla="*/ 0 w 274"/>
                <a:gd name="T19" fmla="*/ 124 h 274"/>
                <a:gd name="T20" fmla="*/ 6 w 274"/>
                <a:gd name="T21" fmla="*/ 98 h 274"/>
                <a:gd name="T22" fmla="*/ 16 w 274"/>
                <a:gd name="T23" fmla="*/ 72 h 274"/>
                <a:gd name="T24" fmla="*/ 30 w 274"/>
                <a:gd name="T25" fmla="*/ 50 h 274"/>
                <a:gd name="T26" fmla="*/ 50 w 274"/>
                <a:gd name="T27" fmla="*/ 32 h 274"/>
                <a:gd name="T28" fmla="*/ 72 w 274"/>
                <a:gd name="T29" fmla="*/ 18 h 274"/>
                <a:gd name="T30" fmla="*/ 96 w 274"/>
                <a:gd name="T31" fmla="*/ 6 h 274"/>
                <a:gd name="T32" fmla="*/ 122 w 274"/>
                <a:gd name="T33" fmla="*/ 2 h 274"/>
                <a:gd name="T34" fmla="*/ 136 w 274"/>
                <a:gd name="T35" fmla="*/ 0 h 274"/>
                <a:gd name="T36" fmla="*/ 164 w 274"/>
                <a:gd name="T37" fmla="*/ 4 h 274"/>
                <a:gd name="T38" fmla="*/ 190 w 274"/>
                <a:gd name="T39" fmla="*/ 12 h 274"/>
                <a:gd name="T40" fmla="*/ 214 w 274"/>
                <a:gd name="T41" fmla="*/ 24 h 274"/>
                <a:gd name="T42" fmla="*/ 234 w 274"/>
                <a:gd name="T43" fmla="*/ 40 h 274"/>
                <a:gd name="T44" fmla="*/ 250 w 274"/>
                <a:gd name="T45" fmla="*/ 62 h 274"/>
                <a:gd name="T46" fmla="*/ 262 w 274"/>
                <a:gd name="T47" fmla="*/ 84 h 274"/>
                <a:gd name="T48" fmla="*/ 270 w 274"/>
                <a:gd name="T49" fmla="*/ 110 h 274"/>
                <a:gd name="T50" fmla="*/ 274 w 274"/>
                <a:gd name="T51" fmla="*/ 138 h 274"/>
                <a:gd name="T52" fmla="*/ 272 w 274"/>
                <a:gd name="T53" fmla="*/ 152 h 274"/>
                <a:gd name="T54" fmla="*/ 268 w 274"/>
                <a:gd name="T55" fmla="*/ 178 h 274"/>
                <a:gd name="T56" fmla="*/ 256 w 274"/>
                <a:gd name="T57" fmla="*/ 202 h 274"/>
                <a:gd name="T58" fmla="*/ 242 w 274"/>
                <a:gd name="T59" fmla="*/ 224 h 274"/>
                <a:gd name="T60" fmla="*/ 224 w 274"/>
                <a:gd name="T61" fmla="*/ 244 h 274"/>
                <a:gd name="T62" fmla="*/ 202 w 274"/>
                <a:gd name="T63" fmla="*/ 258 h 274"/>
                <a:gd name="T64" fmla="*/ 178 w 274"/>
                <a:gd name="T65" fmla="*/ 268 h 274"/>
                <a:gd name="T66" fmla="*/ 150 w 274"/>
                <a:gd name="T67" fmla="*/ 274 h 274"/>
                <a:gd name="T68" fmla="*/ 136 w 274"/>
                <a:gd name="T69" fmla="*/ 274 h 274"/>
                <a:gd name="T70" fmla="*/ 136 w 274"/>
                <a:gd name="T71" fmla="*/ 18 h 274"/>
                <a:gd name="T72" fmla="*/ 112 w 274"/>
                <a:gd name="T73" fmla="*/ 22 h 274"/>
                <a:gd name="T74" fmla="*/ 70 w 274"/>
                <a:gd name="T75" fmla="*/ 40 h 274"/>
                <a:gd name="T76" fmla="*/ 38 w 274"/>
                <a:gd name="T77" fmla="*/ 72 h 274"/>
                <a:gd name="T78" fmla="*/ 20 w 274"/>
                <a:gd name="T79" fmla="*/ 114 h 274"/>
                <a:gd name="T80" fmla="*/ 18 w 274"/>
                <a:gd name="T81" fmla="*/ 138 h 274"/>
                <a:gd name="T82" fmla="*/ 18 w 274"/>
                <a:gd name="T83" fmla="*/ 150 h 274"/>
                <a:gd name="T84" fmla="*/ 26 w 274"/>
                <a:gd name="T85" fmla="*/ 184 h 274"/>
                <a:gd name="T86" fmla="*/ 52 w 274"/>
                <a:gd name="T87" fmla="*/ 222 h 274"/>
                <a:gd name="T88" fmla="*/ 90 w 274"/>
                <a:gd name="T89" fmla="*/ 248 h 274"/>
                <a:gd name="T90" fmla="*/ 124 w 274"/>
                <a:gd name="T91" fmla="*/ 256 h 274"/>
                <a:gd name="T92" fmla="*/ 136 w 274"/>
                <a:gd name="T93" fmla="*/ 256 h 274"/>
                <a:gd name="T94" fmla="*/ 160 w 274"/>
                <a:gd name="T95" fmla="*/ 254 h 274"/>
                <a:gd name="T96" fmla="*/ 202 w 274"/>
                <a:gd name="T97" fmla="*/ 236 h 274"/>
                <a:gd name="T98" fmla="*/ 236 w 274"/>
                <a:gd name="T99" fmla="*/ 204 h 274"/>
                <a:gd name="T100" fmla="*/ 254 w 274"/>
                <a:gd name="T101" fmla="*/ 162 h 274"/>
                <a:gd name="T102" fmla="*/ 256 w 274"/>
                <a:gd name="T103" fmla="*/ 138 h 274"/>
                <a:gd name="T104" fmla="*/ 254 w 274"/>
                <a:gd name="T105" fmla="*/ 126 h 274"/>
                <a:gd name="T106" fmla="*/ 246 w 274"/>
                <a:gd name="T107" fmla="*/ 92 h 274"/>
                <a:gd name="T108" fmla="*/ 220 w 274"/>
                <a:gd name="T109" fmla="*/ 54 h 274"/>
                <a:gd name="T110" fmla="*/ 182 w 274"/>
                <a:gd name="T111" fmla="*/ 28 h 274"/>
                <a:gd name="T112" fmla="*/ 148 w 274"/>
                <a:gd name="T113" fmla="*/ 20 h 274"/>
                <a:gd name="T114" fmla="*/ 136 w 274"/>
                <a:gd name="T115" fmla="*/ 18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4" h="274">
                  <a:moveTo>
                    <a:pt x="136" y="274"/>
                  </a:moveTo>
                  <a:lnTo>
                    <a:pt x="136" y="274"/>
                  </a:lnTo>
                  <a:lnTo>
                    <a:pt x="122" y="274"/>
                  </a:lnTo>
                  <a:lnTo>
                    <a:pt x="108" y="272"/>
                  </a:lnTo>
                  <a:lnTo>
                    <a:pt x="96" y="268"/>
                  </a:lnTo>
                  <a:lnTo>
                    <a:pt x="84" y="264"/>
                  </a:lnTo>
                  <a:lnTo>
                    <a:pt x="72" y="258"/>
                  </a:lnTo>
                  <a:lnTo>
                    <a:pt x="60" y="252"/>
                  </a:lnTo>
                  <a:lnTo>
                    <a:pt x="50" y="244"/>
                  </a:lnTo>
                  <a:lnTo>
                    <a:pt x="40" y="234"/>
                  </a:lnTo>
                  <a:lnTo>
                    <a:pt x="30" y="224"/>
                  </a:lnTo>
                  <a:lnTo>
                    <a:pt x="22" y="214"/>
                  </a:lnTo>
                  <a:lnTo>
                    <a:pt x="16" y="202"/>
                  </a:lnTo>
                  <a:lnTo>
                    <a:pt x="10" y="192"/>
                  </a:lnTo>
                  <a:lnTo>
                    <a:pt x="6" y="178"/>
                  </a:lnTo>
                  <a:lnTo>
                    <a:pt x="2" y="166"/>
                  </a:lnTo>
                  <a:lnTo>
                    <a:pt x="0" y="152"/>
                  </a:lnTo>
                  <a:lnTo>
                    <a:pt x="0" y="138"/>
                  </a:lnTo>
                  <a:lnTo>
                    <a:pt x="0" y="138"/>
                  </a:lnTo>
                  <a:lnTo>
                    <a:pt x="0" y="124"/>
                  </a:lnTo>
                  <a:lnTo>
                    <a:pt x="2" y="110"/>
                  </a:lnTo>
                  <a:lnTo>
                    <a:pt x="6" y="98"/>
                  </a:lnTo>
                  <a:lnTo>
                    <a:pt x="10" y="84"/>
                  </a:lnTo>
                  <a:lnTo>
                    <a:pt x="16" y="72"/>
                  </a:lnTo>
                  <a:lnTo>
                    <a:pt x="22" y="62"/>
                  </a:lnTo>
                  <a:lnTo>
                    <a:pt x="30" y="50"/>
                  </a:lnTo>
                  <a:lnTo>
                    <a:pt x="40" y="40"/>
                  </a:lnTo>
                  <a:lnTo>
                    <a:pt x="50" y="32"/>
                  </a:lnTo>
                  <a:lnTo>
                    <a:pt x="60" y="24"/>
                  </a:lnTo>
                  <a:lnTo>
                    <a:pt x="72" y="18"/>
                  </a:lnTo>
                  <a:lnTo>
                    <a:pt x="84" y="12"/>
                  </a:lnTo>
                  <a:lnTo>
                    <a:pt x="96" y="6"/>
                  </a:lnTo>
                  <a:lnTo>
                    <a:pt x="108" y="4"/>
                  </a:lnTo>
                  <a:lnTo>
                    <a:pt x="122" y="2"/>
                  </a:lnTo>
                  <a:lnTo>
                    <a:pt x="136" y="0"/>
                  </a:lnTo>
                  <a:lnTo>
                    <a:pt x="136" y="0"/>
                  </a:lnTo>
                  <a:lnTo>
                    <a:pt x="150" y="2"/>
                  </a:lnTo>
                  <a:lnTo>
                    <a:pt x="164" y="4"/>
                  </a:lnTo>
                  <a:lnTo>
                    <a:pt x="178" y="6"/>
                  </a:lnTo>
                  <a:lnTo>
                    <a:pt x="190" y="12"/>
                  </a:lnTo>
                  <a:lnTo>
                    <a:pt x="202" y="18"/>
                  </a:lnTo>
                  <a:lnTo>
                    <a:pt x="214" y="24"/>
                  </a:lnTo>
                  <a:lnTo>
                    <a:pt x="224" y="32"/>
                  </a:lnTo>
                  <a:lnTo>
                    <a:pt x="234" y="40"/>
                  </a:lnTo>
                  <a:lnTo>
                    <a:pt x="242" y="50"/>
                  </a:lnTo>
                  <a:lnTo>
                    <a:pt x="250" y="62"/>
                  </a:lnTo>
                  <a:lnTo>
                    <a:pt x="256" y="72"/>
                  </a:lnTo>
                  <a:lnTo>
                    <a:pt x="262" y="84"/>
                  </a:lnTo>
                  <a:lnTo>
                    <a:pt x="268" y="98"/>
                  </a:lnTo>
                  <a:lnTo>
                    <a:pt x="270" y="110"/>
                  </a:lnTo>
                  <a:lnTo>
                    <a:pt x="272" y="124"/>
                  </a:lnTo>
                  <a:lnTo>
                    <a:pt x="274" y="138"/>
                  </a:lnTo>
                  <a:lnTo>
                    <a:pt x="274" y="138"/>
                  </a:lnTo>
                  <a:lnTo>
                    <a:pt x="272" y="152"/>
                  </a:lnTo>
                  <a:lnTo>
                    <a:pt x="270" y="166"/>
                  </a:lnTo>
                  <a:lnTo>
                    <a:pt x="268" y="178"/>
                  </a:lnTo>
                  <a:lnTo>
                    <a:pt x="262" y="192"/>
                  </a:lnTo>
                  <a:lnTo>
                    <a:pt x="256" y="202"/>
                  </a:lnTo>
                  <a:lnTo>
                    <a:pt x="250" y="214"/>
                  </a:lnTo>
                  <a:lnTo>
                    <a:pt x="242" y="224"/>
                  </a:lnTo>
                  <a:lnTo>
                    <a:pt x="234" y="234"/>
                  </a:lnTo>
                  <a:lnTo>
                    <a:pt x="224" y="244"/>
                  </a:lnTo>
                  <a:lnTo>
                    <a:pt x="214" y="252"/>
                  </a:lnTo>
                  <a:lnTo>
                    <a:pt x="202" y="258"/>
                  </a:lnTo>
                  <a:lnTo>
                    <a:pt x="190" y="264"/>
                  </a:lnTo>
                  <a:lnTo>
                    <a:pt x="178" y="268"/>
                  </a:lnTo>
                  <a:lnTo>
                    <a:pt x="164" y="272"/>
                  </a:lnTo>
                  <a:lnTo>
                    <a:pt x="150" y="274"/>
                  </a:lnTo>
                  <a:lnTo>
                    <a:pt x="136" y="274"/>
                  </a:lnTo>
                  <a:lnTo>
                    <a:pt x="136" y="274"/>
                  </a:lnTo>
                  <a:close/>
                  <a:moveTo>
                    <a:pt x="136" y="18"/>
                  </a:moveTo>
                  <a:lnTo>
                    <a:pt x="136" y="18"/>
                  </a:lnTo>
                  <a:lnTo>
                    <a:pt x="124" y="20"/>
                  </a:lnTo>
                  <a:lnTo>
                    <a:pt x="112" y="22"/>
                  </a:lnTo>
                  <a:lnTo>
                    <a:pt x="90" y="28"/>
                  </a:lnTo>
                  <a:lnTo>
                    <a:pt x="70" y="40"/>
                  </a:lnTo>
                  <a:lnTo>
                    <a:pt x="52" y="54"/>
                  </a:lnTo>
                  <a:lnTo>
                    <a:pt x="38" y="72"/>
                  </a:lnTo>
                  <a:lnTo>
                    <a:pt x="26" y="92"/>
                  </a:lnTo>
                  <a:lnTo>
                    <a:pt x="20" y="114"/>
                  </a:lnTo>
                  <a:lnTo>
                    <a:pt x="18" y="126"/>
                  </a:lnTo>
                  <a:lnTo>
                    <a:pt x="18" y="138"/>
                  </a:lnTo>
                  <a:lnTo>
                    <a:pt x="18" y="138"/>
                  </a:lnTo>
                  <a:lnTo>
                    <a:pt x="18" y="150"/>
                  </a:lnTo>
                  <a:lnTo>
                    <a:pt x="20" y="162"/>
                  </a:lnTo>
                  <a:lnTo>
                    <a:pt x="26" y="184"/>
                  </a:lnTo>
                  <a:lnTo>
                    <a:pt x="38" y="204"/>
                  </a:lnTo>
                  <a:lnTo>
                    <a:pt x="52" y="222"/>
                  </a:lnTo>
                  <a:lnTo>
                    <a:pt x="70" y="236"/>
                  </a:lnTo>
                  <a:lnTo>
                    <a:pt x="90" y="248"/>
                  </a:lnTo>
                  <a:lnTo>
                    <a:pt x="112" y="254"/>
                  </a:lnTo>
                  <a:lnTo>
                    <a:pt x="124" y="256"/>
                  </a:lnTo>
                  <a:lnTo>
                    <a:pt x="136" y="256"/>
                  </a:lnTo>
                  <a:lnTo>
                    <a:pt x="136" y="256"/>
                  </a:lnTo>
                  <a:lnTo>
                    <a:pt x="148" y="256"/>
                  </a:lnTo>
                  <a:lnTo>
                    <a:pt x="160" y="254"/>
                  </a:lnTo>
                  <a:lnTo>
                    <a:pt x="182" y="248"/>
                  </a:lnTo>
                  <a:lnTo>
                    <a:pt x="202" y="236"/>
                  </a:lnTo>
                  <a:lnTo>
                    <a:pt x="220" y="222"/>
                  </a:lnTo>
                  <a:lnTo>
                    <a:pt x="236" y="204"/>
                  </a:lnTo>
                  <a:lnTo>
                    <a:pt x="246" y="184"/>
                  </a:lnTo>
                  <a:lnTo>
                    <a:pt x="254" y="162"/>
                  </a:lnTo>
                  <a:lnTo>
                    <a:pt x="254" y="150"/>
                  </a:lnTo>
                  <a:lnTo>
                    <a:pt x="256" y="138"/>
                  </a:lnTo>
                  <a:lnTo>
                    <a:pt x="256" y="138"/>
                  </a:lnTo>
                  <a:lnTo>
                    <a:pt x="254" y="126"/>
                  </a:lnTo>
                  <a:lnTo>
                    <a:pt x="254" y="114"/>
                  </a:lnTo>
                  <a:lnTo>
                    <a:pt x="246" y="92"/>
                  </a:lnTo>
                  <a:lnTo>
                    <a:pt x="236" y="72"/>
                  </a:lnTo>
                  <a:lnTo>
                    <a:pt x="220" y="54"/>
                  </a:lnTo>
                  <a:lnTo>
                    <a:pt x="202" y="40"/>
                  </a:lnTo>
                  <a:lnTo>
                    <a:pt x="182" y="28"/>
                  </a:lnTo>
                  <a:lnTo>
                    <a:pt x="160" y="22"/>
                  </a:lnTo>
                  <a:lnTo>
                    <a:pt x="148" y="20"/>
                  </a:lnTo>
                  <a:lnTo>
                    <a:pt x="136" y="18"/>
                  </a:lnTo>
                  <a:lnTo>
                    <a:pt x="136"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8">
              <a:extLst>
                <a:ext uri="{FF2B5EF4-FFF2-40B4-BE49-F238E27FC236}">
                  <a16:creationId xmlns:a16="http://schemas.microsoft.com/office/drawing/2014/main" id="{BB57A006-04D9-45B6-A2E2-2F20CB497743}"/>
                </a:ext>
              </a:extLst>
            </p:cNvPr>
            <p:cNvSpPr>
              <a:spLocks noEditPoints="1"/>
            </p:cNvSpPr>
            <p:nvPr/>
          </p:nvSpPr>
          <p:spPr bwMode="auto">
            <a:xfrm>
              <a:off x="-1888906" y="1958975"/>
              <a:ext cx="206375" cy="412750"/>
            </a:xfrm>
            <a:custGeom>
              <a:avLst/>
              <a:gdLst>
                <a:gd name="T0" fmla="*/ 64 w 130"/>
                <a:gd name="T1" fmla="*/ 260 h 260"/>
                <a:gd name="T2" fmla="*/ 52 w 130"/>
                <a:gd name="T3" fmla="*/ 258 h 260"/>
                <a:gd name="T4" fmla="*/ 28 w 130"/>
                <a:gd name="T5" fmla="*/ 238 h 260"/>
                <a:gd name="T6" fmla="*/ 10 w 130"/>
                <a:gd name="T7" fmla="*/ 204 h 260"/>
                <a:gd name="T8" fmla="*/ 0 w 130"/>
                <a:gd name="T9" fmla="*/ 156 h 260"/>
                <a:gd name="T10" fmla="*/ 0 w 130"/>
                <a:gd name="T11" fmla="*/ 130 h 260"/>
                <a:gd name="T12" fmla="*/ 4 w 130"/>
                <a:gd name="T13" fmla="*/ 78 h 260"/>
                <a:gd name="T14" fmla="*/ 18 w 130"/>
                <a:gd name="T15" fmla="*/ 38 h 260"/>
                <a:gd name="T16" fmla="*/ 38 w 130"/>
                <a:gd name="T17" fmla="*/ 10 h 260"/>
                <a:gd name="T18" fmla="*/ 58 w 130"/>
                <a:gd name="T19" fmla="*/ 0 h 260"/>
                <a:gd name="T20" fmla="*/ 64 w 130"/>
                <a:gd name="T21" fmla="*/ 0 h 260"/>
                <a:gd name="T22" fmla="*/ 78 w 130"/>
                <a:gd name="T23" fmla="*/ 2 h 260"/>
                <a:gd name="T24" fmla="*/ 102 w 130"/>
                <a:gd name="T25" fmla="*/ 22 h 260"/>
                <a:gd name="T26" fmla="*/ 118 w 130"/>
                <a:gd name="T27" fmla="*/ 56 h 260"/>
                <a:gd name="T28" fmla="*/ 128 w 130"/>
                <a:gd name="T29" fmla="*/ 104 h 260"/>
                <a:gd name="T30" fmla="*/ 130 w 130"/>
                <a:gd name="T31" fmla="*/ 130 h 260"/>
                <a:gd name="T32" fmla="*/ 124 w 130"/>
                <a:gd name="T33" fmla="*/ 180 h 260"/>
                <a:gd name="T34" fmla="*/ 110 w 130"/>
                <a:gd name="T35" fmla="*/ 222 h 260"/>
                <a:gd name="T36" fmla="*/ 90 w 130"/>
                <a:gd name="T37" fmla="*/ 250 h 260"/>
                <a:gd name="T38" fmla="*/ 72 w 130"/>
                <a:gd name="T39" fmla="*/ 260 h 260"/>
                <a:gd name="T40" fmla="*/ 64 w 130"/>
                <a:gd name="T41" fmla="*/ 260 h 260"/>
                <a:gd name="T42" fmla="*/ 64 w 130"/>
                <a:gd name="T43" fmla="*/ 18 h 260"/>
                <a:gd name="T44" fmla="*/ 48 w 130"/>
                <a:gd name="T45" fmla="*/ 26 h 260"/>
                <a:gd name="T46" fmla="*/ 32 w 130"/>
                <a:gd name="T47" fmla="*/ 48 h 260"/>
                <a:gd name="T48" fmla="*/ 22 w 130"/>
                <a:gd name="T49" fmla="*/ 84 h 260"/>
                <a:gd name="T50" fmla="*/ 18 w 130"/>
                <a:gd name="T51" fmla="*/ 130 h 260"/>
                <a:gd name="T52" fmla="*/ 18 w 130"/>
                <a:gd name="T53" fmla="*/ 154 h 260"/>
                <a:gd name="T54" fmla="*/ 26 w 130"/>
                <a:gd name="T55" fmla="*/ 194 h 260"/>
                <a:gd name="T56" fmla="*/ 40 w 130"/>
                <a:gd name="T57" fmla="*/ 224 h 260"/>
                <a:gd name="T58" fmla="*/ 56 w 130"/>
                <a:gd name="T59" fmla="*/ 240 h 260"/>
                <a:gd name="T60" fmla="*/ 64 w 130"/>
                <a:gd name="T61" fmla="*/ 242 h 260"/>
                <a:gd name="T62" fmla="*/ 82 w 130"/>
                <a:gd name="T63" fmla="*/ 234 h 260"/>
                <a:gd name="T64" fmla="*/ 96 w 130"/>
                <a:gd name="T65" fmla="*/ 210 h 260"/>
                <a:gd name="T66" fmla="*/ 108 w 130"/>
                <a:gd name="T67" fmla="*/ 176 h 260"/>
                <a:gd name="T68" fmla="*/ 112 w 130"/>
                <a:gd name="T69" fmla="*/ 130 h 260"/>
                <a:gd name="T70" fmla="*/ 110 w 130"/>
                <a:gd name="T71" fmla="*/ 106 h 260"/>
                <a:gd name="T72" fmla="*/ 102 w 130"/>
                <a:gd name="T73" fmla="*/ 66 h 260"/>
                <a:gd name="T74" fmla="*/ 90 w 130"/>
                <a:gd name="T75" fmla="*/ 36 h 260"/>
                <a:gd name="T76" fmla="*/ 72 w 130"/>
                <a:gd name="T77" fmla="*/ 20 h 260"/>
                <a:gd name="T78" fmla="*/ 64 w 130"/>
                <a:gd name="T79" fmla="*/ 18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0" h="260">
                  <a:moveTo>
                    <a:pt x="64" y="260"/>
                  </a:moveTo>
                  <a:lnTo>
                    <a:pt x="64" y="260"/>
                  </a:lnTo>
                  <a:lnTo>
                    <a:pt x="58" y="260"/>
                  </a:lnTo>
                  <a:lnTo>
                    <a:pt x="52" y="258"/>
                  </a:lnTo>
                  <a:lnTo>
                    <a:pt x="38" y="250"/>
                  </a:lnTo>
                  <a:lnTo>
                    <a:pt x="28" y="238"/>
                  </a:lnTo>
                  <a:lnTo>
                    <a:pt x="18" y="222"/>
                  </a:lnTo>
                  <a:lnTo>
                    <a:pt x="10" y="204"/>
                  </a:lnTo>
                  <a:lnTo>
                    <a:pt x="4" y="180"/>
                  </a:lnTo>
                  <a:lnTo>
                    <a:pt x="0" y="156"/>
                  </a:lnTo>
                  <a:lnTo>
                    <a:pt x="0" y="130"/>
                  </a:lnTo>
                  <a:lnTo>
                    <a:pt x="0" y="130"/>
                  </a:lnTo>
                  <a:lnTo>
                    <a:pt x="0" y="104"/>
                  </a:lnTo>
                  <a:lnTo>
                    <a:pt x="4" y="78"/>
                  </a:lnTo>
                  <a:lnTo>
                    <a:pt x="10" y="56"/>
                  </a:lnTo>
                  <a:lnTo>
                    <a:pt x="18" y="38"/>
                  </a:lnTo>
                  <a:lnTo>
                    <a:pt x="28" y="22"/>
                  </a:lnTo>
                  <a:lnTo>
                    <a:pt x="38" y="10"/>
                  </a:lnTo>
                  <a:lnTo>
                    <a:pt x="52" y="2"/>
                  </a:lnTo>
                  <a:lnTo>
                    <a:pt x="58" y="0"/>
                  </a:lnTo>
                  <a:lnTo>
                    <a:pt x="64" y="0"/>
                  </a:lnTo>
                  <a:lnTo>
                    <a:pt x="64" y="0"/>
                  </a:lnTo>
                  <a:lnTo>
                    <a:pt x="72" y="0"/>
                  </a:lnTo>
                  <a:lnTo>
                    <a:pt x="78" y="2"/>
                  </a:lnTo>
                  <a:lnTo>
                    <a:pt x="90" y="10"/>
                  </a:lnTo>
                  <a:lnTo>
                    <a:pt x="102" y="22"/>
                  </a:lnTo>
                  <a:lnTo>
                    <a:pt x="110" y="38"/>
                  </a:lnTo>
                  <a:lnTo>
                    <a:pt x="118" y="56"/>
                  </a:lnTo>
                  <a:lnTo>
                    <a:pt x="124" y="78"/>
                  </a:lnTo>
                  <a:lnTo>
                    <a:pt x="128" y="104"/>
                  </a:lnTo>
                  <a:lnTo>
                    <a:pt x="130" y="130"/>
                  </a:lnTo>
                  <a:lnTo>
                    <a:pt x="130" y="130"/>
                  </a:lnTo>
                  <a:lnTo>
                    <a:pt x="128" y="156"/>
                  </a:lnTo>
                  <a:lnTo>
                    <a:pt x="124" y="180"/>
                  </a:lnTo>
                  <a:lnTo>
                    <a:pt x="118" y="204"/>
                  </a:lnTo>
                  <a:lnTo>
                    <a:pt x="110" y="222"/>
                  </a:lnTo>
                  <a:lnTo>
                    <a:pt x="102" y="238"/>
                  </a:lnTo>
                  <a:lnTo>
                    <a:pt x="90" y="250"/>
                  </a:lnTo>
                  <a:lnTo>
                    <a:pt x="78" y="258"/>
                  </a:lnTo>
                  <a:lnTo>
                    <a:pt x="72" y="260"/>
                  </a:lnTo>
                  <a:lnTo>
                    <a:pt x="64" y="260"/>
                  </a:lnTo>
                  <a:lnTo>
                    <a:pt x="64" y="260"/>
                  </a:lnTo>
                  <a:close/>
                  <a:moveTo>
                    <a:pt x="64" y="18"/>
                  </a:moveTo>
                  <a:lnTo>
                    <a:pt x="64" y="18"/>
                  </a:lnTo>
                  <a:lnTo>
                    <a:pt x="56" y="20"/>
                  </a:lnTo>
                  <a:lnTo>
                    <a:pt x="48" y="26"/>
                  </a:lnTo>
                  <a:lnTo>
                    <a:pt x="40" y="36"/>
                  </a:lnTo>
                  <a:lnTo>
                    <a:pt x="32" y="48"/>
                  </a:lnTo>
                  <a:lnTo>
                    <a:pt x="26" y="66"/>
                  </a:lnTo>
                  <a:lnTo>
                    <a:pt x="22" y="84"/>
                  </a:lnTo>
                  <a:lnTo>
                    <a:pt x="18" y="106"/>
                  </a:lnTo>
                  <a:lnTo>
                    <a:pt x="18" y="130"/>
                  </a:lnTo>
                  <a:lnTo>
                    <a:pt x="18" y="130"/>
                  </a:lnTo>
                  <a:lnTo>
                    <a:pt x="18" y="154"/>
                  </a:lnTo>
                  <a:lnTo>
                    <a:pt x="22" y="176"/>
                  </a:lnTo>
                  <a:lnTo>
                    <a:pt x="26" y="194"/>
                  </a:lnTo>
                  <a:lnTo>
                    <a:pt x="32" y="210"/>
                  </a:lnTo>
                  <a:lnTo>
                    <a:pt x="40" y="224"/>
                  </a:lnTo>
                  <a:lnTo>
                    <a:pt x="48" y="234"/>
                  </a:lnTo>
                  <a:lnTo>
                    <a:pt x="56" y="240"/>
                  </a:lnTo>
                  <a:lnTo>
                    <a:pt x="64" y="242"/>
                  </a:lnTo>
                  <a:lnTo>
                    <a:pt x="64" y="242"/>
                  </a:lnTo>
                  <a:lnTo>
                    <a:pt x="72" y="240"/>
                  </a:lnTo>
                  <a:lnTo>
                    <a:pt x="82" y="234"/>
                  </a:lnTo>
                  <a:lnTo>
                    <a:pt x="90" y="224"/>
                  </a:lnTo>
                  <a:lnTo>
                    <a:pt x="96" y="210"/>
                  </a:lnTo>
                  <a:lnTo>
                    <a:pt x="102" y="194"/>
                  </a:lnTo>
                  <a:lnTo>
                    <a:pt x="108" y="176"/>
                  </a:lnTo>
                  <a:lnTo>
                    <a:pt x="110" y="154"/>
                  </a:lnTo>
                  <a:lnTo>
                    <a:pt x="112" y="130"/>
                  </a:lnTo>
                  <a:lnTo>
                    <a:pt x="112" y="130"/>
                  </a:lnTo>
                  <a:lnTo>
                    <a:pt x="110" y="106"/>
                  </a:lnTo>
                  <a:lnTo>
                    <a:pt x="108" y="84"/>
                  </a:lnTo>
                  <a:lnTo>
                    <a:pt x="102" y="66"/>
                  </a:lnTo>
                  <a:lnTo>
                    <a:pt x="96" y="48"/>
                  </a:lnTo>
                  <a:lnTo>
                    <a:pt x="90" y="36"/>
                  </a:lnTo>
                  <a:lnTo>
                    <a:pt x="82" y="26"/>
                  </a:lnTo>
                  <a:lnTo>
                    <a:pt x="72" y="20"/>
                  </a:lnTo>
                  <a:lnTo>
                    <a:pt x="64" y="18"/>
                  </a:lnTo>
                  <a:lnTo>
                    <a:pt x="64" y="1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Rectangle 9">
              <a:extLst>
                <a:ext uri="{FF2B5EF4-FFF2-40B4-BE49-F238E27FC236}">
                  <a16:creationId xmlns:a16="http://schemas.microsoft.com/office/drawing/2014/main" id="{10425A20-B144-4399-8DAF-90AF46D9E113}"/>
                </a:ext>
              </a:extLst>
            </p:cNvPr>
            <p:cNvSpPr>
              <a:spLocks noChangeArrowheads="1"/>
            </p:cNvSpPr>
            <p:nvPr/>
          </p:nvSpPr>
          <p:spPr bwMode="auto">
            <a:xfrm>
              <a:off x="-1990506" y="2149475"/>
              <a:ext cx="40640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Rectangle 10">
              <a:extLst>
                <a:ext uri="{FF2B5EF4-FFF2-40B4-BE49-F238E27FC236}">
                  <a16:creationId xmlns:a16="http://schemas.microsoft.com/office/drawing/2014/main" id="{593BD155-3B32-4AA4-AD14-353B0D333DDD}"/>
                </a:ext>
              </a:extLst>
            </p:cNvPr>
            <p:cNvSpPr>
              <a:spLocks noChangeArrowheads="1"/>
            </p:cNvSpPr>
            <p:nvPr/>
          </p:nvSpPr>
          <p:spPr bwMode="auto">
            <a:xfrm>
              <a:off x="-1984156" y="2451100"/>
              <a:ext cx="396875"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Rectangle 11">
              <a:extLst>
                <a:ext uri="{FF2B5EF4-FFF2-40B4-BE49-F238E27FC236}">
                  <a16:creationId xmlns:a16="http://schemas.microsoft.com/office/drawing/2014/main" id="{015CCF00-80C0-4C6B-963B-24C506DCB640}"/>
                </a:ext>
              </a:extLst>
            </p:cNvPr>
            <p:cNvSpPr>
              <a:spLocks noChangeArrowheads="1"/>
            </p:cNvSpPr>
            <p:nvPr/>
          </p:nvSpPr>
          <p:spPr bwMode="auto">
            <a:xfrm>
              <a:off x="-1911131" y="2527300"/>
              <a:ext cx="2476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12">
              <a:extLst>
                <a:ext uri="{FF2B5EF4-FFF2-40B4-BE49-F238E27FC236}">
                  <a16:creationId xmlns:a16="http://schemas.microsoft.com/office/drawing/2014/main" id="{3BC17E58-2B8A-464B-8BBB-E4DD17C77C0A}"/>
                </a:ext>
              </a:extLst>
            </p:cNvPr>
            <p:cNvSpPr>
              <a:spLocks/>
            </p:cNvSpPr>
            <p:nvPr/>
          </p:nvSpPr>
          <p:spPr bwMode="auto">
            <a:xfrm>
              <a:off x="-1800006" y="1514475"/>
              <a:ext cx="631825" cy="260350"/>
            </a:xfrm>
            <a:custGeom>
              <a:avLst/>
              <a:gdLst>
                <a:gd name="T0" fmla="*/ 350 w 398"/>
                <a:gd name="T1" fmla="*/ 164 h 164"/>
                <a:gd name="T2" fmla="*/ 350 w 398"/>
                <a:gd name="T3" fmla="*/ 146 h 164"/>
                <a:gd name="T4" fmla="*/ 350 w 398"/>
                <a:gd name="T5" fmla="*/ 146 h 164"/>
                <a:gd name="T6" fmla="*/ 356 w 398"/>
                <a:gd name="T7" fmla="*/ 146 h 164"/>
                <a:gd name="T8" fmla="*/ 362 w 398"/>
                <a:gd name="T9" fmla="*/ 144 h 164"/>
                <a:gd name="T10" fmla="*/ 372 w 398"/>
                <a:gd name="T11" fmla="*/ 138 h 164"/>
                <a:gd name="T12" fmla="*/ 378 w 398"/>
                <a:gd name="T13" fmla="*/ 128 h 164"/>
                <a:gd name="T14" fmla="*/ 380 w 398"/>
                <a:gd name="T15" fmla="*/ 122 h 164"/>
                <a:gd name="T16" fmla="*/ 380 w 398"/>
                <a:gd name="T17" fmla="*/ 114 h 164"/>
                <a:gd name="T18" fmla="*/ 380 w 398"/>
                <a:gd name="T19" fmla="*/ 18 h 164"/>
                <a:gd name="T20" fmla="*/ 18 w 398"/>
                <a:gd name="T21" fmla="*/ 18 h 164"/>
                <a:gd name="T22" fmla="*/ 18 w 398"/>
                <a:gd name="T23" fmla="*/ 114 h 164"/>
                <a:gd name="T24" fmla="*/ 18 w 398"/>
                <a:gd name="T25" fmla="*/ 114 h 164"/>
                <a:gd name="T26" fmla="*/ 18 w 398"/>
                <a:gd name="T27" fmla="*/ 122 h 164"/>
                <a:gd name="T28" fmla="*/ 20 w 398"/>
                <a:gd name="T29" fmla="*/ 128 h 164"/>
                <a:gd name="T30" fmla="*/ 26 w 398"/>
                <a:gd name="T31" fmla="*/ 138 h 164"/>
                <a:gd name="T32" fmla="*/ 36 w 398"/>
                <a:gd name="T33" fmla="*/ 144 h 164"/>
                <a:gd name="T34" fmla="*/ 42 w 398"/>
                <a:gd name="T35" fmla="*/ 146 h 164"/>
                <a:gd name="T36" fmla="*/ 50 w 398"/>
                <a:gd name="T37" fmla="*/ 146 h 164"/>
                <a:gd name="T38" fmla="*/ 50 w 398"/>
                <a:gd name="T39" fmla="*/ 164 h 164"/>
                <a:gd name="T40" fmla="*/ 50 w 398"/>
                <a:gd name="T41" fmla="*/ 164 h 164"/>
                <a:gd name="T42" fmla="*/ 40 w 398"/>
                <a:gd name="T43" fmla="*/ 164 h 164"/>
                <a:gd name="T44" fmla="*/ 30 w 398"/>
                <a:gd name="T45" fmla="*/ 160 h 164"/>
                <a:gd name="T46" fmla="*/ 22 w 398"/>
                <a:gd name="T47" fmla="*/ 156 h 164"/>
                <a:gd name="T48" fmla="*/ 14 w 398"/>
                <a:gd name="T49" fmla="*/ 150 h 164"/>
                <a:gd name="T50" fmla="*/ 8 w 398"/>
                <a:gd name="T51" fmla="*/ 142 h 164"/>
                <a:gd name="T52" fmla="*/ 4 w 398"/>
                <a:gd name="T53" fmla="*/ 134 h 164"/>
                <a:gd name="T54" fmla="*/ 0 w 398"/>
                <a:gd name="T55" fmla="*/ 124 h 164"/>
                <a:gd name="T56" fmla="*/ 0 w 398"/>
                <a:gd name="T57" fmla="*/ 114 h 164"/>
                <a:gd name="T58" fmla="*/ 0 w 398"/>
                <a:gd name="T59" fmla="*/ 0 h 164"/>
                <a:gd name="T60" fmla="*/ 398 w 398"/>
                <a:gd name="T61" fmla="*/ 0 h 164"/>
                <a:gd name="T62" fmla="*/ 398 w 398"/>
                <a:gd name="T63" fmla="*/ 114 h 164"/>
                <a:gd name="T64" fmla="*/ 398 w 398"/>
                <a:gd name="T65" fmla="*/ 114 h 164"/>
                <a:gd name="T66" fmla="*/ 398 w 398"/>
                <a:gd name="T67" fmla="*/ 124 h 164"/>
                <a:gd name="T68" fmla="*/ 396 w 398"/>
                <a:gd name="T69" fmla="*/ 134 h 164"/>
                <a:gd name="T70" fmla="*/ 390 w 398"/>
                <a:gd name="T71" fmla="*/ 142 h 164"/>
                <a:gd name="T72" fmla="*/ 384 w 398"/>
                <a:gd name="T73" fmla="*/ 150 h 164"/>
                <a:gd name="T74" fmla="*/ 378 w 398"/>
                <a:gd name="T75" fmla="*/ 156 h 164"/>
                <a:gd name="T76" fmla="*/ 368 w 398"/>
                <a:gd name="T77" fmla="*/ 160 h 164"/>
                <a:gd name="T78" fmla="*/ 360 w 398"/>
                <a:gd name="T79" fmla="*/ 164 h 164"/>
                <a:gd name="T80" fmla="*/ 350 w 398"/>
                <a:gd name="T81" fmla="*/ 164 h 164"/>
                <a:gd name="T82" fmla="*/ 350 w 398"/>
                <a:gd name="T83" fmla="*/ 164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98" h="164">
                  <a:moveTo>
                    <a:pt x="350" y="164"/>
                  </a:moveTo>
                  <a:lnTo>
                    <a:pt x="350" y="146"/>
                  </a:lnTo>
                  <a:lnTo>
                    <a:pt x="350" y="146"/>
                  </a:lnTo>
                  <a:lnTo>
                    <a:pt x="356" y="146"/>
                  </a:lnTo>
                  <a:lnTo>
                    <a:pt x="362" y="144"/>
                  </a:lnTo>
                  <a:lnTo>
                    <a:pt x="372" y="138"/>
                  </a:lnTo>
                  <a:lnTo>
                    <a:pt x="378" y="128"/>
                  </a:lnTo>
                  <a:lnTo>
                    <a:pt x="380" y="122"/>
                  </a:lnTo>
                  <a:lnTo>
                    <a:pt x="380" y="114"/>
                  </a:lnTo>
                  <a:lnTo>
                    <a:pt x="380" y="18"/>
                  </a:lnTo>
                  <a:lnTo>
                    <a:pt x="18" y="18"/>
                  </a:lnTo>
                  <a:lnTo>
                    <a:pt x="18" y="114"/>
                  </a:lnTo>
                  <a:lnTo>
                    <a:pt x="18" y="114"/>
                  </a:lnTo>
                  <a:lnTo>
                    <a:pt x="18" y="122"/>
                  </a:lnTo>
                  <a:lnTo>
                    <a:pt x="20" y="128"/>
                  </a:lnTo>
                  <a:lnTo>
                    <a:pt x="26" y="138"/>
                  </a:lnTo>
                  <a:lnTo>
                    <a:pt x="36" y="144"/>
                  </a:lnTo>
                  <a:lnTo>
                    <a:pt x="42" y="146"/>
                  </a:lnTo>
                  <a:lnTo>
                    <a:pt x="50" y="146"/>
                  </a:lnTo>
                  <a:lnTo>
                    <a:pt x="50" y="164"/>
                  </a:lnTo>
                  <a:lnTo>
                    <a:pt x="50" y="164"/>
                  </a:lnTo>
                  <a:lnTo>
                    <a:pt x="40" y="164"/>
                  </a:lnTo>
                  <a:lnTo>
                    <a:pt x="30" y="160"/>
                  </a:lnTo>
                  <a:lnTo>
                    <a:pt x="22" y="156"/>
                  </a:lnTo>
                  <a:lnTo>
                    <a:pt x="14" y="150"/>
                  </a:lnTo>
                  <a:lnTo>
                    <a:pt x="8" y="142"/>
                  </a:lnTo>
                  <a:lnTo>
                    <a:pt x="4" y="134"/>
                  </a:lnTo>
                  <a:lnTo>
                    <a:pt x="0" y="124"/>
                  </a:lnTo>
                  <a:lnTo>
                    <a:pt x="0" y="114"/>
                  </a:lnTo>
                  <a:lnTo>
                    <a:pt x="0" y="0"/>
                  </a:lnTo>
                  <a:lnTo>
                    <a:pt x="398" y="0"/>
                  </a:lnTo>
                  <a:lnTo>
                    <a:pt x="398" y="114"/>
                  </a:lnTo>
                  <a:lnTo>
                    <a:pt x="398" y="114"/>
                  </a:lnTo>
                  <a:lnTo>
                    <a:pt x="398" y="124"/>
                  </a:lnTo>
                  <a:lnTo>
                    <a:pt x="396" y="134"/>
                  </a:lnTo>
                  <a:lnTo>
                    <a:pt x="390" y="142"/>
                  </a:lnTo>
                  <a:lnTo>
                    <a:pt x="384" y="150"/>
                  </a:lnTo>
                  <a:lnTo>
                    <a:pt x="378" y="156"/>
                  </a:lnTo>
                  <a:lnTo>
                    <a:pt x="368" y="160"/>
                  </a:lnTo>
                  <a:lnTo>
                    <a:pt x="360" y="164"/>
                  </a:lnTo>
                  <a:lnTo>
                    <a:pt x="350" y="164"/>
                  </a:lnTo>
                  <a:lnTo>
                    <a:pt x="350" y="164"/>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Rectangle 13">
              <a:extLst>
                <a:ext uri="{FF2B5EF4-FFF2-40B4-BE49-F238E27FC236}">
                  <a16:creationId xmlns:a16="http://schemas.microsoft.com/office/drawing/2014/main" id="{77F56C5F-ABC8-4E23-A9DE-F262F330AFEE}"/>
                </a:ext>
              </a:extLst>
            </p:cNvPr>
            <p:cNvSpPr>
              <a:spLocks noChangeArrowheads="1"/>
            </p:cNvSpPr>
            <p:nvPr/>
          </p:nvSpPr>
          <p:spPr bwMode="auto">
            <a:xfrm>
              <a:off x="-1676181"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1" name="Rectangle 14">
              <a:extLst>
                <a:ext uri="{FF2B5EF4-FFF2-40B4-BE49-F238E27FC236}">
                  <a16:creationId xmlns:a16="http://schemas.microsoft.com/office/drawing/2014/main" id="{F11B6083-FEBC-4A06-B297-4D333B065D96}"/>
                </a:ext>
              </a:extLst>
            </p:cNvPr>
            <p:cNvSpPr>
              <a:spLocks noChangeArrowheads="1"/>
            </p:cNvSpPr>
            <p:nvPr/>
          </p:nvSpPr>
          <p:spPr bwMode="auto">
            <a:xfrm>
              <a:off x="-1603156" y="1752600"/>
              <a:ext cx="22225"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Rectangle 15">
              <a:extLst>
                <a:ext uri="{FF2B5EF4-FFF2-40B4-BE49-F238E27FC236}">
                  <a16:creationId xmlns:a16="http://schemas.microsoft.com/office/drawing/2014/main" id="{D3A0B2B5-843F-4645-8757-CB87DEF35C7D}"/>
                </a:ext>
              </a:extLst>
            </p:cNvPr>
            <p:cNvSpPr>
              <a:spLocks noChangeArrowheads="1"/>
            </p:cNvSpPr>
            <p:nvPr/>
          </p:nvSpPr>
          <p:spPr bwMode="auto">
            <a:xfrm>
              <a:off x="-1526956"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Rectangle 16">
              <a:extLst>
                <a:ext uri="{FF2B5EF4-FFF2-40B4-BE49-F238E27FC236}">
                  <a16:creationId xmlns:a16="http://schemas.microsoft.com/office/drawing/2014/main" id="{E31A9019-42B7-48D9-B46E-E70D3964B9BE}"/>
                </a:ext>
              </a:extLst>
            </p:cNvPr>
            <p:cNvSpPr>
              <a:spLocks noChangeArrowheads="1"/>
            </p:cNvSpPr>
            <p:nvPr/>
          </p:nvSpPr>
          <p:spPr bwMode="auto">
            <a:xfrm>
              <a:off x="-1450756"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Rectangle 17">
              <a:extLst>
                <a:ext uri="{FF2B5EF4-FFF2-40B4-BE49-F238E27FC236}">
                  <a16:creationId xmlns:a16="http://schemas.microsoft.com/office/drawing/2014/main" id="{67141914-6723-4497-AF27-58E2F60E5FA7}"/>
                </a:ext>
              </a:extLst>
            </p:cNvPr>
            <p:cNvSpPr>
              <a:spLocks noChangeArrowheads="1"/>
            </p:cNvSpPr>
            <p:nvPr/>
          </p:nvSpPr>
          <p:spPr bwMode="auto">
            <a:xfrm>
              <a:off x="-1377731" y="1752600"/>
              <a:ext cx="22225"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Rectangle 18">
              <a:extLst>
                <a:ext uri="{FF2B5EF4-FFF2-40B4-BE49-F238E27FC236}">
                  <a16:creationId xmlns:a16="http://schemas.microsoft.com/office/drawing/2014/main" id="{656EF13B-942F-46AF-8EBC-688F1AB53ACF}"/>
                </a:ext>
              </a:extLst>
            </p:cNvPr>
            <p:cNvSpPr>
              <a:spLocks noChangeArrowheads="1"/>
            </p:cNvSpPr>
            <p:nvPr/>
          </p:nvSpPr>
          <p:spPr bwMode="auto">
            <a:xfrm>
              <a:off x="-1301531" y="1752600"/>
              <a:ext cx="19050" cy="1905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Rectangle 19">
              <a:extLst>
                <a:ext uri="{FF2B5EF4-FFF2-40B4-BE49-F238E27FC236}">
                  <a16:creationId xmlns:a16="http://schemas.microsoft.com/office/drawing/2014/main" id="{67B78774-AB5E-43B7-8F4B-8280B2EA4EB0}"/>
                </a:ext>
              </a:extLst>
            </p:cNvPr>
            <p:cNvSpPr>
              <a:spLocks noChangeArrowheads="1"/>
            </p:cNvSpPr>
            <p:nvPr/>
          </p:nvSpPr>
          <p:spPr bwMode="auto">
            <a:xfrm>
              <a:off x="-1666656" y="1616075"/>
              <a:ext cx="374650" cy="2857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Rectangle 20">
              <a:extLst>
                <a:ext uri="{FF2B5EF4-FFF2-40B4-BE49-F238E27FC236}">
                  <a16:creationId xmlns:a16="http://schemas.microsoft.com/office/drawing/2014/main" id="{B483DE54-FFAD-46AD-8B26-EDC334144D88}"/>
                </a:ext>
              </a:extLst>
            </p:cNvPr>
            <p:cNvSpPr>
              <a:spLocks noChangeArrowheads="1"/>
            </p:cNvSpPr>
            <p:nvPr/>
          </p:nvSpPr>
          <p:spPr bwMode="auto">
            <a:xfrm>
              <a:off x="-1380906" y="1825625"/>
              <a:ext cx="28575" cy="390525"/>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Rectangle 21">
              <a:extLst>
                <a:ext uri="{FF2B5EF4-FFF2-40B4-BE49-F238E27FC236}">
                  <a16:creationId xmlns:a16="http://schemas.microsoft.com/office/drawing/2014/main" id="{575BAE32-9A65-4C28-B846-7717AAC6C5EA}"/>
                </a:ext>
              </a:extLst>
            </p:cNvPr>
            <p:cNvSpPr>
              <a:spLocks noChangeArrowheads="1"/>
            </p:cNvSpPr>
            <p:nvPr/>
          </p:nvSpPr>
          <p:spPr bwMode="auto">
            <a:xfrm>
              <a:off x="-1317406" y="1825625"/>
              <a:ext cx="28575" cy="330200"/>
            </a:xfrm>
            <a:prstGeom prst="rect">
              <a:avLst/>
            </a:pr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Freeform 22">
              <a:extLst>
                <a:ext uri="{FF2B5EF4-FFF2-40B4-BE49-F238E27FC236}">
                  <a16:creationId xmlns:a16="http://schemas.microsoft.com/office/drawing/2014/main" id="{955F895B-6A35-4247-9E62-F099C58ED280}"/>
                </a:ext>
              </a:extLst>
            </p:cNvPr>
            <p:cNvSpPr>
              <a:spLocks noEditPoints="1"/>
            </p:cNvSpPr>
            <p:nvPr/>
          </p:nvSpPr>
          <p:spPr bwMode="auto">
            <a:xfrm>
              <a:off x="-1390431" y="2266950"/>
              <a:ext cx="114300" cy="180975"/>
            </a:xfrm>
            <a:custGeom>
              <a:avLst/>
              <a:gdLst>
                <a:gd name="T0" fmla="*/ 72 w 72"/>
                <a:gd name="T1" fmla="*/ 114 h 114"/>
                <a:gd name="T2" fmla="*/ 0 w 72"/>
                <a:gd name="T3" fmla="*/ 114 h 114"/>
                <a:gd name="T4" fmla="*/ 0 w 72"/>
                <a:gd name="T5" fmla="*/ 0 h 114"/>
                <a:gd name="T6" fmla="*/ 72 w 72"/>
                <a:gd name="T7" fmla="*/ 0 h 114"/>
                <a:gd name="T8" fmla="*/ 72 w 72"/>
                <a:gd name="T9" fmla="*/ 114 h 114"/>
                <a:gd name="T10" fmla="*/ 18 w 72"/>
                <a:gd name="T11" fmla="*/ 96 h 114"/>
                <a:gd name="T12" fmla="*/ 54 w 72"/>
                <a:gd name="T13" fmla="*/ 96 h 114"/>
                <a:gd name="T14" fmla="*/ 54 w 72"/>
                <a:gd name="T15" fmla="*/ 18 h 114"/>
                <a:gd name="T16" fmla="*/ 18 w 72"/>
                <a:gd name="T17" fmla="*/ 18 h 114"/>
                <a:gd name="T18" fmla="*/ 18 w 72"/>
                <a:gd name="T19" fmla="*/ 96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114">
                  <a:moveTo>
                    <a:pt x="72" y="114"/>
                  </a:moveTo>
                  <a:lnTo>
                    <a:pt x="0" y="114"/>
                  </a:lnTo>
                  <a:lnTo>
                    <a:pt x="0" y="0"/>
                  </a:lnTo>
                  <a:lnTo>
                    <a:pt x="72" y="0"/>
                  </a:lnTo>
                  <a:lnTo>
                    <a:pt x="72" y="114"/>
                  </a:lnTo>
                  <a:close/>
                  <a:moveTo>
                    <a:pt x="18" y="96"/>
                  </a:moveTo>
                  <a:lnTo>
                    <a:pt x="54" y="96"/>
                  </a:lnTo>
                  <a:lnTo>
                    <a:pt x="54" y="18"/>
                  </a:lnTo>
                  <a:lnTo>
                    <a:pt x="18" y="18"/>
                  </a:lnTo>
                  <a:lnTo>
                    <a:pt x="18" y="9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0" name="Freeform 23">
              <a:extLst>
                <a:ext uri="{FF2B5EF4-FFF2-40B4-BE49-F238E27FC236}">
                  <a16:creationId xmlns:a16="http://schemas.microsoft.com/office/drawing/2014/main" id="{274C7F8B-9651-4845-938B-1918579EF9B6}"/>
                </a:ext>
              </a:extLst>
            </p:cNvPr>
            <p:cNvSpPr>
              <a:spLocks/>
            </p:cNvSpPr>
            <p:nvPr/>
          </p:nvSpPr>
          <p:spPr bwMode="auto">
            <a:xfrm>
              <a:off x="-1450756" y="1746250"/>
              <a:ext cx="282575" cy="774700"/>
            </a:xfrm>
            <a:custGeom>
              <a:avLst/>
              <a:gdLst>
                <a:gd name="T0" fmla="*/ 178 w 178"/>
                <a:gd name="T1" fmla="*/ 488 h 488"/>
                <a:gd name="T2" fmla="*/ 0 w 178"/>
                <a:gd name="T3" fmla="*/ 488 h 488"/>
                <a:gd name="T4" fmla="*/ 0 w 178"/>
                <a:gd name="T5" fmla="*/ 470 h 488"/>
                <a:gd name="T6" fmla="*/ 160 w 178"/>
                <a:gd name="T7" fmla="*/ 470 h 488"/>
                <a:gd name="T8" fmla="*/ 160 w 178"/>
                <a:gd name="T9" fmla="*/ 36 h 488"/>
                <a:gd name="T10" fmla="*/ 160 w 178"/>
                <a:gd name="T11" fmla="*/ 36 h 488"/>
                <a:gd name="T12" fmla="*/ 160 w 178"/>
                <a:gd name="T13" fmla="*/ 30 h 488"/>
                <a:gd name="T14" fmla="*/ 156 w 178"/>
                <a:gd name="T15" fmla="*/ 24 h 488"/>
                <a:gd name="T16" fmla="*/ 150 w 178"/>
                <a:gd name="T17" fmla="*/ 20 h 488"/>
                <a:gd name="T18" fmla="*/ 142 w 178"/>
                <a:gd name="T19" fmla="*/ 18 h 488"/>
                <a:gd name="T20" fmla="*/ 130 w 178"/>
                <a:gd name="T21" fmla="*/ 18 h 488"/>
                <a:gd name="T22" fmla="*/ 130 w 178"/>
                <a:gd name="T23" fmla="*/ 0 h 488"/>
                <a:gd name="T24" fmla="*/ 142 w 178"/>
                <a:gd name="T25" fmla="*/ 0 h 488"/>
                <a:gd name="T26" fmla="*/ 142 w 178"/>
                <a:gd name="T27" fmla="*/ 0 h 488"/>
                <a:gd name="T28" fmla="*/ 150 w 178"/>
                <a:gd name="T29" fmla="*/ 2 h 488"/>
                <a:gd name="T30" fmla="*/ 156 w 178"/>
                <a:gd name="T31" fmla="*/ 4 h 488"/>
                <a:gd name="T32" fmla="*/ 164 w 178"/>
                <a:gd name="T33" fmla="*/ 6 h 488"/>
                <a:gd name="T34" fmla="*/ 168 w 178"/>
                <a:gd name="T35" fmla="*/ 10 h 488"/>
                <a:gd name="T36" fmla="*/ 172 w 178"/>
                <a:gd name="T37" fmla="*/ 16 h 488"/>
                <a:gd name="T38" fmla="*/ 176 w 178"/>
                <a:gd name="T39" fmla="*/ 22 h 488"/>
                <a:gd name="T40" fmla="*/ 178 w 178"/>
                <a:gd name="T41" fmla="*/ 30 h 488"/>
                <a:gd name="T42" fmla="*/ 178 w 178"/>
                <a:gd name="T43" fmla="*/ 36 h 488"/>
                <a:gd name="T44" fmla="*/ 178 w 178"/>
                <a:gd name="T45" fmla="*/ 488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78" h="488">
                  <a:moveTo>
                    <a:pt x="178" y="488"/>
                  </a:moveTo>
                  <a:lnTo>
                    <a:pt x="0" y="488"/>
                  </a:lnTo>
                  <a:lnTo>
                    <a:pt x="0" y="470"/>
                  </a:lnTo>
                  <a:lnTo>
                    <a:pt x="160" y="470"/>
                  </a:lnTo>
                  <a:lnTo>
                    <a:pt x="160" y="36"/>
                  </a:lnTo>
                  <a:lnTo>
                    <a:pt x="160" y="36"/>
                  </a:lnTo>
                  <a:lnTo>
                    <a:pt x="160" y="30"/>
                  </a:lnTo>
                  <a:lnTo>
                    <a:pt x="156" y="24"/>
                  </a:lnTo>
                  <a:lnTo>
                    <a:pt x="150" y="20"/>
                  </a:lnTo>
                  <a:lnTo>
                    <a:pt x="142" y="18"/>
                  </a:lnTo>
                  <a:lnTo>
                    <a:pt x="130" y="18"/>
                  </a:lnTo>
                  <a:lnTo>
                    <a:pt x="130" y="0"/>
                  </a:lnTo>
                  <a:lnTo>
                    <a:pt x="142" y="0"/>
                  </a:lnTo>
                  <a:lnTo>
                    <a:pt x="142" y="0"/>
                  </a:lnTo>
                  <a:lnTo>
                    <a:pt x="150" y="2"/>
                  </a:lnTo>
                  <a:lnTo>
                    <a:pt x="156" y="4"/>
                  </a:lnTo>
                  <a:lnTo>
                    <a:pt x="164" y="6"/>
                  </a:lnTo>
                  <a:lnTo>
                    <a:pt x="168" y="10"/>
                  </a:lnTo>
                  <a:lnTo>
                    <a:pt x="172" y="16"/>
                  </a:lnTo>
                  <a:lnTo>
                    <a:pt x="176" y="22"/>
                  </a:lnTo>
                  <a:lnTo>
                    <a:pt x="178" y="30"/>
                  </a:lnTo>
                  <a:lnTo>
                    <a:pt x="178" y="36"/>
                  </a:lnTo>
                  <a:lnTo>
                    <a:pt x="178" y="488"/>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Freeform 24">
              <a:extLst>
                <a:ext uri="{FF2B5EF4-FFF2-40B4-BE49-F238E27FC236}">
                  <a16:creationId xmlns:a16="http://schemas.microsoft.com/office/drawing/2014/main" id="{30D92791-195A-42F6-8BFD-96D83AC2ADA3}"/>
                </a:ext>
              </a:extLst>
            </p:cNvPr>
            <p:cNvSpPr>
              <a:spLocks noEditPoints="1"/>
            </p:cNvSpPr>
            <p:nvPr/>
          </p:nvSpPr>
          <p:spPr bwMode="auto">
            <a:xfrm>
              <a:off x="-1117381" y="1508125"/>
              <a:ext cx="114300" cy="974725"/>
            </a:xfrm>
            <a:custGeom>
              <a:avLst/>
              <a:gdLst>
                <a:gd name="T0" fmla="*/ 36 w 72"/>
                <a:gd name="T1" fmla="*/ 614 h 614"/>
                <a:gd name="T2" fmla="*/ 36 w 72"/>
                <a:gd name="T3" fmla="*/ 614 h 614"/>
                <a:gd name="T4" fmla="*/ 36 w 72"/>
                <a:gd name="T5" fmla="*/ 614 h 614"/>
                <a:gd name="T6" fmla="*/ 36 w 72"/>
                <a:gd name="T7" fmla="*/ 614 h 614"/>
                <a:gd name="T8" fmla="*/ 30 w 72"/>
                <a:gd name="T9" fmla="*/ 612 h 614"/>
                <a:gd name="T10" fmla="*/ 24 w 72"/>
                <a:gd name="T11" fmla="*/ 610 h 614"/>
                <a:gd name="T12" fmla="*/ 20 w 72"/>
                <a:gd name="T13" fmla="*/ 606 h 614"/>
                <a:gd name="T14" fmla="*/ 18 w 72"/>
                <a:gd name="T15" fmla="*/ 600 h 614"/>
                <a:gd name="T16" fmla="*/ 0 w 72"/>
                <a:gd name="T17" fmla="*/ 552 h 614"/>
                <a:gd name="T18" fmla="*/ 0 w 72"/>
                <a:gd name="T19" fmla="*/ 38 h 614"/>
                <a:gd name="T20" fmla="*/ 0 w 72"/>
                <a:gd name="T21" fmla="*/ 38 h 614"/>
                <a:gd name="T22" fmla="*/ 2 w 72"/>
                <a:gd name="T23" fmla="*/ 32 h 614"/>
                <a:gd name="T24" fmla="*/ 4 w 72"/>
                <a:gd name="T25" fmla="*/ 24 h 614"/>
                <a:gd name="T26" fmla="*/ 6 w 72"/>
                <a:gd name="T27" fmla="*/ 18 h 614"/>
                <a:gd name="T28" fmla="*/ 12 w 72"/>
                <a:gd name="T29" fmla="*/ 12 h 614"/>
                <a:gd name="T30" fmla="*/ 16 w 72"/>
                <a:gd name="T31" fmla="*/ 6 h 614"/>
                <a:gd name="T32" fmla="*/ 22 w 72"/>
                <a:gd name="T33" fmla="*/ 4 h 614"/>
                <a:gd name="T34" fmla="*/ 30 w 72"/>
                <a:gd name="T35" fmla="*/ 2 h 614"/>
                <a:gd name="T36" fmla="*/ 36 w 72"/>
                <a:gd name="T37" fmla="*/ 0 h 614"/>
                <a:gd name="T38" fmla="*/ 36 w 72"/>
                <a:gd name="T39" fmla="*/ 0 h 614"/>
                <a:gd name="T40" fmla="*/ 44 w 72"/>
                <a:gd name="T41" fmla="*/ 2 h 614"/>
                <a:gd name="T42" fmla="*/ 50 w 72"/>
                <a:gd name="T43" fmla="*/ 4 h 614"/>
                <a:gd name="T44" fmla="*/ 56 w 72"/>
                <a:gd name="T45" fmla="*/ 6 h 614"/>
                <a:gd name="T46" fmla="*/ 62 w 72"/>
                <a:gd name="T47" fmla="*/ 12 h 614"/>
                <a:gd name="T48" fmla="*/ 66 w 72"/>
                <a:gd name="T49" fmla="*/ 18 h 614"/>
                <a:gd name="T50" fmla="*/ 70 w 72"/>
                <a:gd name="T51" fmla="*/ 24 h 614"/>
                <a:gd name="T52" fmla="*/ 72 w 72"/>
                <a:gd name="T53" fmla="*/ 32 h 614"/>
                <a:gd name="T54" fmla="*/ 72 w 72"/>
                <a:gd name="T55" fmla="*/ 38 h 614"/>
                <a:gd name="T56" fmla="*/ 72 w 72"/>
                <a:gd name="T57" fmla="*/ 554 h 614"/>
                <a:gd name="T58" fmla="*/ 56 w 72"/>
                <a:gd name="T59" fmla="*/ 600 h 614"/>
                <a:gd name="T60" fmla="*/ 56 w 72"/>
                <a:gd name="T61" fmla="*/ 600 h 614"/>
                <a:gd name="T62" fmla="*/ 52 w 72"/>
                <a:gd name="T63" fmla="*/ 606 h 614"/>
                <a:gd name="T64" fmla="*/ 48 w 72"/>
                <a:gd name="T65" fmla="*/ 610 h 614"/>
                <a:gd name="T66" fmla="*/ 42 w 72"/>
                <a:gd name="T67" fmla="*/ 612 h 614"/>
                <a:gd name="T68" fmla="*/ 36 w 72"/>
                <a:gd name="T69" fmla="*/ 614 h 614"/>
                <a:gd name="T70" fmla="*/ 36 w 72"/>
                <a:gd name="T71" fmla="*/ 614 h 614"/>
                <a:gd name="T72" fmla="*/ 18 w 72"/>
                <a:gd name="T73" fmla="*/ 550 h 614"/>
                <a:gd name="T74" fmla="*/ 34 w 72"/>
                <a:gd name="T75" fmla="*/ 594 h 614"/>
                <a:gd name="T76" fmla="*/ 34 w 72"/>
                <a:gd name="T77" fmla="*/ 594 h 614"/>
                <a:gd name="T78" fmla="*/ 36 w 72"/>
                <a:gd name="T79" fmla="*/ 596 h 614"/>
                <a:gd name="T80" fmla="*/ 36 w 72"/>
                <a:gd name="T81" fmla="*/ 596 h 614"/>
                <a:gd name="T82" fmla="*/ 36 w 72"/>
                <a:gd name="T83" fmla="*/ 596 h 614"/>
                <a:gd name="T84" fmla="*/ 38 w 72"/>
                <a:gd name="T85" fmla="*/ 594 h 614"/>
                <a:gd name="T86" fmla="*/ 54 w 72"/>
                <a:gd name="T87" fmla="*/ 550 h 614"/>
                <a:gd name="T88" fmla="*/ 54 w 72"/>
                <a:gd name="T89" fmla="*/ 38 h 614"/>
                <a:gd name="T90" fmla="*/ 54 w 72"/>
                <a:gd name="T91" fmla="*/ 38 h 614"/>
                <a:gd name="T92" fmla="*/ 54 w 72"/>
                <a:gd name="T93" fmla="*/ 30 h 614"/>
                <a:gd name="T94" fmla="*/ 50 w 72"/>
                <a:gd name="T95" fmla="*/ 24 h 614"/>
                <a:gd name="T96" fmla="*/ 44 w 72"/>
                <a:gd name="T97" fmla="*/ 20 h 614"/>
                <a:gd name="T98" fmla="*/ 36 w 72"/>
                <a:gd name="T99" fmla="*/ 18 h 614"/>
                <a:gd name="T100" fmla="*/ 36 w 72"/>
                <a:gd name="T101" fmla="*/ 18 h 614"/>
                <a:gd name="T102" fmla="*/ 30 w 72"/>
                <a:gd name="T103" fmla="*/ 20 h 614"/>
                <a:gd name="T104" fmla="*/ 24 w 72"/>
                <a:gd name="T105" fmla="*/ 24 h 614"/>
                <a:gd name="T106" fmla="*/ 20 w 72"/>
                <a:gd name="T107" fmla="*/ 30 h 614"/>
                <a:gd name="T108" fmla="*/ 18 w 72"/>
                <a:gd name="T109" fmla="*/ 38 h 614"/>
                <a:gd name="T110" fmla="*/ 18 w 72"/>
                <a:gd name="T111" fmla="*/ 550 h 6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2" h="614">
                  <a:moveTo>
                    <a:pt x="36" y="614"/>
                  </a:moveTo>
                  <a:lnTo>
                    <a:pt x="36" y="614"/>
                  </a:lnTo>
                  <a:lnTo>
                    <a:pt x="36" y="614"/>
                  </a:lnTo>
                  <a:lnTo>
                    <a:pt x="36" y="614"/>
                  </a:lnTo>
                  <a:lnTo>
                    <a:pt x="30" y="612"/>
                  </a:lnTo>
                  <a:lnTo>
                    <a:pt x="24" y="610"/>
                  </a:lnTo>
                  <a:lnTo>
                    <a:pt x="20" y="606"/>
                  </a:lnTo>
                  <a:lnTo>
                    <a:pt x="18" y="600"/>
                  </a:lnTo>
                  <a:lnTo>
                    <a:pt x="0" y="552"/>
                  </a:lnTo>
                  <a:lnTo>
                    <a:pt x="0" y="38"/>
                  </a:lnTo>
                  <a:lnTo>
                    <a:pt x="0" y="38"/>
                  </a:lnTo>
                  <a:lnTo>
                    <a:pt x="2" y="32"/>
                  </a:lnTo>
                  <a:lnTo>
                    <a:pt x="4" y="24"/>
                  </a:lnTo>
                  <a:lnTo>
                    <a:pt x="6" y="18"/>
                  </a:lnTo>
                  <a:lnTo>
                    <a:pt x="12" y="12"/>
                  </a:lnTo>
                  <a:lnTo>
                    <a:pt x="16" y="6"/>
                  </a:lnTo>
                  <a:lnTo>
                    <a:pt x="22" y="4"/>
                  </a:lnTo>
                  <a:lnTo>
                    <a:pt x="30" y="2"/>
                  </a:lnTo>
                  <a:lnTo>
                    <a:pt x="36" y="0"/>
                  </a:lnTo>
                  <a:lnTo>
                    <a:pt x="36" y="0"/>
                  </a:lnTo>
                  <a:lnTo>
                    <a:pt x="44" y="2"/>
                  </a:lnTo>
                  <a:lnTo>
                    <a:pt x="50" y="4"/>
                  </a:lnTo>
                  <a:lnTo>
                    <a:pt x="56" y="6"/>
                  </a:lnTo>
                  <a:lnTo>
                    <a:pt x="62" y="12"/>
                  </a:lnTo>
                  <a:lnTo>
                    <a:pt x="66" y="18"/>
                  </a:lnTo>
                  <a:lnTo>
                    <a:pt x="70" y="24"/>
                  </a:lnTo>
                  <a:lnTo>
                    <a:pt x="72" y="32"/>
                  </a:lnTo>
                  <a:lnTo>
                    <a:pt x="72" y="38"/>
                  </a:lnTo>
                  <a:lnTo>
                    <a:pt x="72" y="554"/>
                  </a:lnTo>
                  <a:lnTo>
                    <a:pt x="56" y="600"/>
                  </a:lnTo>
                  <a:lnTo>
                    <a:pt x="56" y="600"/>
                  </a:lnTo>
                  <a:lnTo>
                    <a:pt x="52" y="606"/>
                  </a:lnTo>
                  <a:lnTo>
                    <a:pt x="48" y="610"/>
                  </a:lnTo>
                  <a:lnTo>
                    <a:pt x="42" y="612"/>
                  </a:lnTo>
                  <a:lnTo>
                    <a:pt x="36" y="614"/>
                  </a:lnTo>
                  <a:lnTo>
                    <a:pt x="36" y="614"/>
                  </a:lnTo>
                  <a:close/>
                  <a:moveTo>
                    <a:pt x="18" y="550"/>
                  </a:moveTo>
                  <a:lnTo>
                    <a:pt x="34" y="594"/>
                  </a:lnTo>
                  <a:lnTo>
                    <a:pt x="34" y="594"/>
                  </a:lnTo>
                  <a:lnTo>
                    <a:pt x="36" y="596"/>
                  </a:lnTo>
                  <a:lnTo>
                    <a:pt x="36" y="596"/>
                  </a:lnTo>
                  <a:lnTo>
                    <a:pt x="36" y="596"/>
                  </a:lnTo>
                  <a:lnTo>
                    <a:pt x="38" y="594"/>
                  </a:lnTo>
                  <a:lnTo>
                    <a:pt x="54" y="550"/>
                  </a:lnTo>
                  <a:lnTo>
                    <a:pt x="54" y="38"/>
                  </a:lnTo>
                  <a:lnTo>
                    <a:pt x="54" y="38"/>
                  </a:lnTo>
                  <a:lnTo>
                    <a:pt x="54" y="30"/>
                  </a:lnTo>
                  <a:lnTo>
                    <a:pt x="50" y="24"/>
                  </a:lnTo>
                  <a:lnTo>
                    <a:pt x="44" y="20"/>
                  </a:lnTo>
                  <a:lnTo>
                    <a:pt x="36" y="18"/>
                  </a:lnTo>
                  <a:lnTo>
                    <a:pt x="36" y="18"/>
                  </a:lnTo>
                  <a:lnTo>
                    <a:pt x="30" y="20"/>
                  </a:lnTo>
                  <a:lnTo>
                    <a:pt x="24" y="24"/>
                  </a:lnTo>
                  <a:lnTo>
                    <a:pt x="20" y="30"/>
                  </a:lnTo>
                  <a:lnTo>
                    <a:pt x="18" y="38"/>
                  </a:lnTo>
                  <a:lnTo>
                    <a:pt x="18" y="55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Freeform 25">
              <a:extLst>
                <a:ext uri="{FF2B5EF4-FFF2-40B4-BE49-F238E27FC236}">
                  <a16:creationId xmlns:a16="http://schemas.microsoft.com/office/drawing/2014/main" id="{AB3AC61C-0F42-4737-80E2-54523A0C636B}"/>
                </a:ext>
              </a:extLst>
            </p:cNvPr>
            <p:cNvSpPr>
              <a:spLocks/>
            </p:cNvSpPr>
            <p:nvPr/>
          </p:nvSpPr>
          <p:spPr bwMode="auto">
            <a:xfrm>
              <a:off x="-1101506" y="1612900"/>
              <a:ext cx="161925" cy="247650"/>
            </a:xfrm>
            <a:custGeom>
              <a:avLst/>
              <a:gdLst>
                <a:gd name="T0" fmla="*/ 102 w 102"/>
                <a:gd name="T1" fmla="*/ 156 h 156"/>
                <a:gd name="T2" fmla="*/ 84 w 102"/>
                <a:gd name="T3" fmla="*/ 156 h 156"/>
                <a:gd name="T4" fmla="*/ 84 w 102"/>
                <a:gd name="T5" fmla="*/ 18 h 156"/>
                <a:gd name="T6" fmla="*/ 0 w 102"/>
                <a:gd name="T7" fmla="*/ 18 h 156"/>
                <a:gd name="T8" fmla="*/ 0 w 102"/>
                <a:gd name="T9" fmla="*/ 0 h 156"/>
                <a:gd name="T10" fmla="*/ 102 w 102"/>
                <a:gd name="T11" fmla="*/ 0 h 156"/>
                <a:gd name="T12" fmla="*/ 102 w 102"/>
                <a:gd name="T13" fmla="*/ 156 h 156"/>
              </a:gdLst>
              <a:ahLst/>
              <a:cxnLst>
                <a:cxn ang="0">
                  <a:pos x="T0" y="T1"/>
                </a:cxn>
                <a:cxn ang="0">
                  <a:pos x="T2" y="T3"/>
                </a:cxn>
                <a:cxn ang="0">
                  <a:pos x="T4" y="T5"/>
                </a:cxn>
                <a:cxn ang="0">
                  <a:pos x="T6" y="T7"/>
                </a:cxn>
                <a:cxn ang="0">
                  <a:pos x="T8" y="T9"/>
                </a:cxn>
                <a:cxn ang="0">
                  <a:pos x="T10" y="T11"/>
                </a:cxn>
                <a:cxn ang="0">
                  <a:pos x="T12" y="T13"/>
                </a:cxn>
              </a:cxnLst>
              <a:rect l="0" t="0" r="r" b="b"/>
              <a:pathLst>
                <a:path w="102" h="156">
                  <a:moveTo>
                    <a:pt x="102" y="156"/>
                  </a:moveTo>
                  <a:lnTo>
                    <a:pt x="84" y="156"/>
                  </a:lnTo>
                  <a:lnTo>
                    <a:pt x="84" y="18"/>
                  </a:lnTo>
                  <a:lnTo>
                    <a:pt x="0" y="18"/>
                  </a:lnTo>
                  <a:lnTo>
                    <a:pt x="0" y="0"/>
                  </a:lnTo>
                  <a:lnTo>
                    <a:pt x="102" y="0"/>
                  </a:lnTo>
                  <a:lnTo>
                    <a:pt x="102" y="156"/>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Freeform 26">
              <a:extLst>
                <a:ext uri="{FF2B5EF4-FFF2-40B4-BE49-F238E27FC236}">
                  <a16:creationId xmlns:a16="http://schemas.microsoft.com/office/drawing/2014/main" id="{BE04AA37-C975-4FB2-ACE6-D1960EBF702D}"/>
                </a:ext>
              </a:extLst>
            </p:cNvPr>
            <p:cNvSpPr>
              <a:spLocks/>
            </p:cNvSpPr>
            <p:nvPr/>
          </p:nvSpPr>
          <p:spPr bwMode="auto">
            <a:xfrm>
              <a:off x="-1072931" y="2454275"/>
              <a:ext cx="28575" cy="79375"/>
            </a:xfrm>
            <a:custGeom>
              <a:avLst/>
              <a:gdLst>
                <a:gd name="T0" fmla="*/ 8 w 18"/>
                <a:gd name="T1" fmla="*/ 50 h 50"/>
                <a:gd name="T2" fmla="*/ 8 w 18"/>
                <a:gd name="T3" fmla="*/ 50 h 50"/>
                <a:gd name="T4" fmla="*/ 6 w 18"/>
                <a:gd name="T5" fmla="*/ 50 h 50"/>
                <a:gd name="T6" fmla="*/ 2 w 18"/>
                <a:gd name="T7" fmla="*/ 48 h 50"/>
                <a:gd name="T8" fmla="*/ 0 w 18"/>
                <a:gd name="T9" fmla="*/ 46 h 50"/>
                <a:gd name="T10" fmla="*/ 0 w 18"/>
                <a:gd name="T11" fmla="*/ 42 h 50"/>
                <a:gd name="T12" fmla="*/ 0 w 18"/>
                <a:gd name="T13" fmla="*/ 8 h 50"/>
                <a:gd name="T14" fmla="*/ 0 w 18"/>
                <a:gd name="T15" fmla="*/ 8 h 50"/>
                <a:gd name="T16" fmla="*/ 0 w 18"/>
                <a:gd name="T17" fmla="*/ 6 h 50"/>
                <a:gd name="T18" fmla="*/ 2 w 18"/>
                <a:gd name="T19" fmla="*/ 2 h 50"/>
                <a:gd name="T20" fmla="*/ 6 w 18"/>
                <a:gd name="T21" fmla="*/ 0 h 50"/>
                <a:gd name="T22" fmla="*/ 8 w 18"/>
                <a:gd name="T23" fmla="*/ 0 h 50"/>
                <a:gd name="T24" fmla="*/ 8 w 18"/>
                <a:gd name="T25" fmla="*/ 0 h 50"/>
                <a:gd name="T26" fmla="*/ 12 w 18"/>
                <a:gd name="T27" fmla="*/ 0 h 50"/>
                <a:gd name="T28" fmla="*/ 14 w 18"/>
                <a:gd name="T29" fmla="*/ 2 h 50"/>
                <a:gd name="T30" fmla="*/ 16 w 18"/>
                <a:gd name="T31" fmla="*/ 6 h 50"/>
                <a:gd name="T32" fmla="*/ 18 w 18"/>
                <a:gd name="T33" fmla="*/ 8 h 50"/>
                <a:gd name="T34" fmla="*/ 18 w 18"/>
                <a:gd name="T35" fmla="*/ 42 h 50"/>
                <a:gd name="T36" fmla="*/ 18 w 18"/>
                <a:gd name="T37" fmla="*/ 42 h 50"/>
                <a:gd name="T38" fmla="*/ 16 w 18"/>
                <a:gd name="T39" fmla="*/ 46 h 50"/>
                <a:gd name="T40" fmla="*/ 14 w 18"/>
                <a:gd name="T41" fmla="*/ 48 h 50"/>
                <a:gd name="T42" fmla="*/ 12 w 18"/>
                <a:gd name="T43" fmla="*/ 50 h 50"/>
                <a:gd name="T44" fmla="*/ 8 w 18"/>
                <a:gd name="T45" fmla="*/ 50 h 50"/>
                <a:gd name="T46" fmla="*/ 8 w 18"/>
                <a:gd name="T4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 h="50">
                  <a:moveTo>
                    <a:pt x="8" y="50"/>
                  </a:moveTo>
                  <a:lnTo>
                    <a:pt x="8" y="50"/>
                  </a:lnTo>
                  <a:lnTo>
                    <a:pt x="6" y="50"/>
                  </a:lnTo>
                  <a:lnTo>
                    <a:pt x="2" y="48"/>
                  </a:lnTo>
                  <a:lnTo>
                    <a:pt x="0" y="46"/>
                  </a:lnTo>
                  <a:lnTo>
                    <a:pt x="0" y="42"/>
                  </a:lnTo>
                  <a:lnTo>
                    <a:pt x="0" y="8"/>
                  </a:lnTo>
                  <a:lnTo>
                    <a:pt x="0" y="8"/>
                  </a:lnTo>
                  <a:lnTo>
                    <a:pt x="0" y="6"/>
                  </a:lnTo>
                  <a:lnTo>
                    <a:pt x="2" y="2"/>
                  </a:lnTo>
                  <a:lnTo>
                    <a:pt x="6" y="0"/>
                  </a:lnTo>
                  <a:lnTo>
                    <a:pt x="8" y="0"/>
                  </a:lnTo>
                  <a:lnTo>
                    <a:pt x="8" y="0"/>
                  </a:lnTo>
                  <a:lnTo>
                    <a:pt x="12" y="0"/>
                  </a:lnTo>
                  <a:lnTo>
                    <a:pt x="14" y="2"/>
                  </a:lnTo>
                  <a:lnTo>
                    <a:pt x="16" y="6"/>
                  </a:lnTo>
                  <a:lnTo>
                    <a:pt x="18" y="8"/>
                  </a:lnTo>
                  <a:lnTo>
                    <a:pt x="18" y="42"/>
                  </a:lnTo>
                  <a:lnTo>
                    <a:pt x="18" y="42"/>
                  </a:lnTo>
                  <a:lnTo>
                    <a:pt x="16" y="46"/>
                  </a:lnTo>
                  <a:lnTo>
                    <a:pt x="14" y="48"/>
                  </a:lnTo>
                  <a:lnTo>
                    <a:pt x="12" y="50"/>
                  </a:lnTo>
                  <a:lnTo>
                    <a:pt x="8" y="50"/>
                  </a:lnTo>
                  <a:lnTo>
                    <a:pt x="8" y="50"/>
                  </a:lnTo>
                  <a:close/>
                </a:path>
              </a:pathLst>
            </a:custGeom>
            <a:solidFill>
              <a:srgbClr val="35FFFF"/>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74" name="TextBox 73">
            <a:extLst>
              <a:ext uri="{FF2B5EF4-FFF2-40B4-BE49-F238E27FC236}">
                <a16:creationId xmlns:a16="http://schemas.microsoft.com/office/drawing/2014/main" id="{0AC3EF26-8403-47FC-902B-50D9C8A04A87}"/>
              </a:ext>
            </a:extLst>
          </p:cNvPr>
          <p:cNvSpPr txBox="1"/>
          <p:nvPr/>
        </p:nvSpPr>
        <p:spPr>
          <a:xfrm>
            <a:off x="482152" y="986774"/>
            <a:ext cx="11235676" cy="2906950"/>
          </a:xfrm>
          <a:prstGeom prst="rect">
            <a:avLst/>
          </a:prstGeom>
          <a:noFill/>
        </p:spPr>
        <p:txBody>
          <a:bodyPr wrap="square" rtlCol="0">
            <a:spAutoFit/>
          </a:bodyPr>
          <a:lstStyle/>
          <a:p>
            <a:r>
              <a:rPr lang="pt-BR" sz="2400" b="1" dirty="0">
                <a:solidFill>
                  <a:srgbClr val="35FFFF"/>
                </a:solidFill>
              </a:rPr>
              <a:t>Descrição do Estudo de Caso</a:t>
            </a:r>
          </a:p>
          <a:p>
            <a:endParaRPr lang="pt-BR" sz="2400" b="1" dirty="0">
              <a:solidFill>
                <a:schemeClr val="accent5">
                  <a:lumMod val="60000"/>
                  <a:lumOff val="40000"/>
                </a:schemeClr>
              </a:solidFill>
            </a:endParaRPr>
          </a:p>
          <a:p>
            <a:endParaRPr lang="pt-BR" b="1" dirty="0">
              <a:solidFill>
                <a:schemeClr val="tx2"/>
              </a:solidFill>
            </a:endParaRPr>
          </a:p>
          <a:p>
            <a:pPr algn="just">
              <a:lnSpc>
                <a:spcPct val="150000"/>
              </a:lnSpc>
            </a:pPr>
            <a:r>
              <a:rPr lang="pt-BR" sz="2000" dirty="0">
                <a:solidFill>
                  <a:schemeClr val="tx2"/>
                </a:solidFill>
              </a:rPr>
              <a:t>Neste estudo de caso, discutimos métodos de </a:t>
            </a:r>
            <a:r>
              <a:rPr lang="pt-BR" sz="2000" dirty="0" err="1">
                <a:solidFill>
                  <a:schemeClr val="tx2"/>
                </a:solidFill>
              </a:rPr>
              <a:t>Machine</a:t>
            </a:r>
            <a:r>
              <a:rPr lang="pt-BR" sz="2000" dirty="0">
                <a:solidFill>
                  <a:schemeClr val="tx2"/>
                </a:solidFill>
              </a:rPr>
              <a:t> Learning aplicados à base de dados “horse.csv” com objetivo de prever se um cavalo pode sobreviver ou não com base em condições médicas anteriores. A base de dados dispõe de 299 registros e 27 atributos, sendo 1 de classificação. O código na íntegra seguirá no pacote de entrega como notebook do </a:t>
            </a:r>
            <a:r>
              <a:rPr lang="pt-BR" sz="2000" dirty="0" err="1">
                <a:solidFill>
                  <a:schemeClr val="tx2"/>
                </a:solidFill>
              </a:rPr>
              <a:t>Jupyter</a:t>
            </a:r>
            <a:r>
              <a:rPr lang="pt-BR" sz="2000" dirty="0">
                <a:solidFill>
                  <a:schemeClr val="tx2"/>
                </a:solidFill>
              </a:rPr>
              <a:t>:  </a:t>
            </a:r>
            <a:r>
              <a:rPr lang="pt-BR" sz="2000" dirty="0" err="1">
                <a:solidFill>
                  <a:schemeClr val="tx2"/>
                </a:solidFill>
              </a:rPr>
              <a:t>Projeto_DM.ipynb</a:t>
            </a:r>
            <a:r>
              <a:rPr lang="pt-BR" sz="2000" dirty="0">
                <a:solidFill>
                  <a:schemeClr val="tx2"/>
                </a:solidFill>
              </a:rPr>
              <a:t>, conforme já citado.</a:t>
            </a:r>
          </a:p>
        </p:txBody>
      </p:sp>
    </p:spTree>
    <p:extLst>
      <p:ext uri="{BB962C8B-B14F-4D97-AF65-F5344CB8AC3E}">
        <p14:creationId xmlns:p14="http://schemas.microsoft.com/office/powerpoint/2010/main" val="258362524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149694-AC93-491B-96DF-B9FC1852FAE3}"/>
              </a:ext>
            </a:extLst>
          </p:cNvPr>
          <p:cNvPicPr>
            <a:picLocks noChangeAspect="1"/>
          </p:cNvPicPr>
          <p:nvPr/>
        </p:nvPicPr>
        <p:blipFill rotWithShape="1">
          <a:blip r:embed="rId2">
            <a:extLst>
              <a:ext uri="{28A0092B-C50C-407E-A947-70E740481C1C}">
                <a14:useLocalDpi xmlns:a14="http://schemas.microsoft.com/office/drawing/2010/main" val="0"/>
              </a:ext>
            </a:extLst>
          </a:blip>
          <a:srcRect t="16993"/>
          <a:stretch/>
        </p:blipFill>
        <p:spPr>
          <a:xfrm>
            <a:off x="0" y="0"/>
            <a:ext cx="12192000" cy="6858000"/>
          </a:xfrm>
          <a:prstGeom prst="rect">
            <a:avLst/>
          </a:prstGeom>
          <a:effectLst>
            <a:innerShdw blurRad="749300" dist="2540000" dir="5400000">
              <a:schemeClr val="tx1">
                <a:alpha val="70000"/>
              </a:schemeClr>
            </a:innerShdw>
          </a:effectLst>
        </p:spPr>
      </p:pic>
      <p:grpSp>
        <p:nvGrpSpPr>
          <p:cNvPr id="39" name="Group 63">
            <a:extLst>
              <a:ext uri="{FF2B5EF4-FFF2-40B4-BE49-F238E27FC236}">
                <a16:creationId xmlns:a16="http://schemas.microsoft.com/office/drawing/2014/main" id="{E4D17E39-8AD7-41C1-84C3-7DE766CF5FF6}"/>
              </a:ext>
            </a:extLst>
          </p:cNvPr>
          <p:cNvGrpSpPr>
            <a:grpSpLocks noChangeAspect="1"/>
          </p:cNvGrpSpPr>
          <p:nvPr/>
        </p:nvGrpSpPr>
        <p:grpSpPr bwMode="auto">
          <a:xfrm>
            <a:off x="10984350" y="5697538"/>
            <a:ext cx="708375" cy="809038"/>
            <a:chOff x="4531" y="2893"/>
            <a:chExt cx="760" cy="868"/>
          </a:xfrm>
          <a:solidFill>
            <a:srgbClr val="35FFFF"/>
          </a:solidFill>
        </p:grpSpPr>
        <p:sp>
          <p:nvSpPr>
            <p:cNvPr id="43" name="Freeform 64">
              <a:extLst>
                <a:ext uri="{FF2B5EF4-FFF2-40B4-BE49-F238E27FC236}">
                  <a16:creationId xmlns:a16="http://schemas.microsoft.com/office/drawing/2014/main" id="{383F37AE-6821-44A0-B07A-DBAF5C9B31F4}"/>
                </a:ext>
              </a:extLst>
            </p:cNvPr>
            <p:cNvSpPr>
              <a:spLocks noEditPoints="1"/>
            </p:cNvSpPr>
            <p:nvPr/>
          </p:nvSpPr>
          <p:spPr bwMode="auto">
            <a:xfrm>
              <a:off x="4577" y="3039"/>
              <a:ext cx="488" cy="674"/>
            </a:xfrm>
            <a:custGeom>
              <a:avLst/>
              <a:gdLst>
                <a:gd name="T0" fmla="*/ 488 w 488"/>
                <a:gd name="T1" fmla="*/ 674 h 674"/>
                <a:gd name="T2" fmla="*/ 0 w 488"/>
                <a:gd name="T3" fmla="*/ 674 h 674"/>
                <a:gd name="T4" fmla="*/ 0 w 488"/>
                <a:gd name="T5" fmla="*/ 0 h 674"/>
                <a:gd name="T6" fmla="*/ 488 w 488"/>
                <a:gd name="T7" fmla="*/ 0 h 674"/>
                <a:gd name="T8" fmla="*/ 488 w 488"/>
                <a:gd name="T9" fmla="*/ 674 h 674"/>
                <a:gd name="T10" fmla="*/ 18 w 488"/>
                <a:gd name="T11" fmla="*/ 656 h 674"/>
                <a:gd name="T12" fmla="*/ 470 w 488"/>
                <a:gd name="T13" fmla="*/ 656 h 674"/>
                <a:gd name="T14" fmla="*/ 470 w 488"/>
                <a:gd name="T15" fmla="*/ 18 h 674"/>
                <a:gd name="T16" fmla="*/ 18 w 488"/>
                <a:gd name="T17" fmla="*/ 18 h 674"/>
                <a:gd name="T18" fmla="*/ 18 w 488"/>
                <a:gd name="T19" fmla="*/ 656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8" h="674">
                  <a:moveTo>
                    <a:pt x="488" y="674"/>
                  </a:moveTo>
                  <a:lnTo>
                    <a:pt x="0" y="674"/>
                  </a:lnTo>
                  <a:lnTo>
                    <a:pt x="0" y="0"/>
                  </a:lnTo>
                  <a:lnTo>
                    <a:pt x="488" y="0"/>
                  </a:lnTo>
                  <a:lnTo>
                    <a:pt x="488" y="674"/>
                  </a:lnTo>
                  <a:close/>
                  <a:moveTo>
                    <a:pt x="18" y="656"/>
                  </a:moveTo>
                  <a:lnTo>
                    <a:pt x="470" y="656"/>
                  </a:lnTo>
                  <a:lnTo>
                    <a:pt x="470" y="18"/>
                  </a:lnTo>
                  <a:lnTo>
                    <a:pt x="18" y="18"/>
                  </a:lnTo>
                  <a:lnTo>
                    <a:pt x="18" y="65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4" name="Freeform 65">
              <a:extLst>
                <a:ext uri="{FF2B5EF4-FFF2-40B4-BE49-F238E27FC236}">
                  <a16:creationId xmlns:a16="http://schemas.microsoft.com/office/drawing/2014/main" id="{B87CBBB2-5C72-498C-9869-02448CE2A15C}"/>
                </a:ext>
              </a:extLst>
            </p:cNvPr>
            <p:cNvSpPr>
              <a:spLocks/>
            </p:cNvSpPr>
            <p:nvPr/>
          </p:nvSpPr>
          <p:spPr bwMode="auto">
            <a:xfrm>
              <a:off x="4531" y="2991"/>
              <a:ext cx="578" cy="770"/>
            </a:xfrm>
            <a:custGeom>
              <a:avLst/>
              <a:gdLst>
                <a:gd name="T0" fmla="*/ 578 w 578"/>
                <a:gd name="T1" fmla="*/ 770 h 770"/>
                <a:gd name="T2" fmla="*/ 0 w 578"/>
                <a:gd name="T3" fmla="*/ 770 h 770"/>
                <a:gd name="T4" fmla="*/ 0 w 578"/>
                <a:gd name="T5" fmla="*/ 0 h 770"/>
                <a:gd name="T6" fmla="*/ 184 w 578"/>
                <a:gd name="T7" fmla="*/ 0 h 770"/>
                <a:gd name="T8" fmla="*/ 184 w 578"/>
                <a:gd name="T9" fmla="*/ 18 h 770"/>
                <a:gd name="T10" fmla="*/ 18 w 578"/>
                <a:gd name="T11" fmla="*/ 18 h 770"/>
                <a:gd name="T12" fmla="*/ 18 w 578"/>
                <a:gd name="T13" fmla="*/ 752 h 770"/>
                <a:gd name="T14" fmla="*/ 560 w 578"/>
                <a:gd name="T15" fmla="*/ 752 h 770"/>
                <a:gd name="T16" fmla="*/ 560 w 578"/>
                <a:gd name="T17" fmla="*/ 18 h 770"/>
                <a:gd name="T18" fmla="*/ 394 w 578"/>
                <a:gd name="T19" fmla="*/ 18 h 770"/>
                <a:gd name="T20" fmla="*/ 394 w 578"/>
                <a:gd name="T21" fmla="*/ 0 h 770"/>
                <a:gd name="T22" fmla="*/ 578 w 578"/>
                <a:gd name="T23" fmla="*/ 0 h 770"/>
                <a:gd name="T24" fmla="*/ 578 w 578"/>
                <a:gd name="T25" fmla="*/ 770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8" h="770">
                  <a:moveTo>
                    <a:pt x="578" y="770"/>
                  </a:moveTo>
                  <a:lnTo>
                    <a:pt x="0" y="770"/>
                  </a:lnTo>
                  <a:lnTo>
                    <a:pt x="0" y="0"/>
                  </a:lnTo>
                  <a:lnTo>
                    <a:pt x="184" y="0"/>
                  </a:lnTo>
                  <a:lnTo>
                    <a:pt x="184" y="18"/>
                  </a:lnTo>
                  <a:lnTo>
                    <a:pt x="18" y="18"/>
                  </a:lnTo>
                  <a:lnTo>
                    <a:pt x="18" y="752"/>
                  </a:lnTo>
                  <a:lnTo>
                    <a:pt x="560" y="752"/>
                  </a:lnTo>
                  <a:lnTo>
                    <a:pt x="560" y="18"/>
                  </a:lnTo>
                  <a:lnTo>
                    <a:pt x="394" y="18"/>
                  </a:lnTo>
                  <a:lnTo>
                    <a:pt x="394" y="0"/>
                  </a:lnTo>
                  <a:lnTo>
                    <a:pt x="578" y="0"/>
                  </a:lnTo>
                  <a:lnTo>
                    <a:pt x="578" y="77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5" name="Freeform 66">
              <a:extLst>
                <a:ext uri="{FF2B5EF4-FFF2-40B4-BE49-F238E27FC236}">
                  <a16:creationId xmlns:a16="http://schemas.microsoft.com/office/drawing/2014/main" id="{F5EC8936-ACC8-408D-8020-96DA40D98F45}"/>
                </a:ext>
              </a:extLst>
            </p:cNvPr>
            <p:cNvSpPr>
              <a:spLocks noEditPoints="1"/>
            </p:cNvSpPr>
            <p:nvPr/>
          </p:nvSpPr>
          <p:spPr bwMode="auto">
            <a:xfrm>
              <a:off x="4723" y="2939"/>
              <a:ext cx="194" cy="70"/>
            </a:xfrm>
            <a:custGeom>
              <a:avLst/>
              <a:gdLst>
                <a:gd name="T0" fmla="*/ 194 w 194"/>
                <a:gd name="T1" fmla="*/ 70 h 70"/>
                <a:gd name="T2" fmla="*/ 0 w 194"/>
                <a:gd name="T3" fmla="*/ 70 h 70"/>
                <a:gd name="T4" fmla="*/ 0 w 194"/>
                <a:gd name="T5" fmla="*/ 30 h 70"/>
                <a:gd name="T6" fmla="*/ 0 w 194"/>
                <a:gd name="T7" fmla="*/ 30 h 70"/>
                <a:gd name="T8" fmla="*/ 2 w 194"/>
                <a:gd name="T9" fmla="*/ 24 h 70"/>
                <a:gd name="T10" fmla="*/ 4 w 194"/>
                <a:gd name="T11" fmla="*/ 18 h 70"/>
                <a:gd name="T12" fmla="*/ 10 w 194"/>
                <a:gd name="T13" fmla="*/ 8 h 70"/>
                <a:gd name="T14" fmla="*/ 20 w 194"/>
                <a:gd name="T15" fmla="*/ 2 h 70"/>
                <a:gd name="T16" fmla="*/ 26 w 194"/>
                <a:gd name="T17" fmla="*/ 0 h 70"/>
                <a:gd name="T18" fmla="*/ 32 w 194"/>
                <a:gd name="T19" fmla="*/ 0 h 70"/>
                <a:gd name="T20" fmla="*/ 164 w 194"/>
                <a:gd name="T21" fmla="*/ 0 h 70"/>
                <a:gd name="T22" fmla="*/ 164 w 194"/>
                <a:gd name="T23" fmla="*/ 0 h 70"/>
                <a:gd name="T24" fmla="*/ 170 w 194"/>
                <a:gd name="T25" fmla="*/ 0 h 70"/>
                <a:gd name="T26" fmla="*/ 176 w 194"/>
                <a:gd name="T27" fmla="*/ 2 h 70"/>
                <a:gd name="T28" fmla="*/ 186 w 194"/>
                <a:gd name="T29" fmla="*/ 8 h 70"/>
                <a:gd name="T30" fmla="*/ 192 w 194"/>
                <a:gd name="T31" fmla="*/ 18 h 70"/>
                <a:gd name="T32" fmla="*/ 194 w 194"/>
                <a:gd name="T33" fmla="*/ 24 h 70"/>
                <a:gd name="T34" fmla="*/ 194 w 194"/>
                <a:gd name="T35" fmla="*/ 30 h 70"/>
                <a:gd name="T36" fmla="*/ 194 w 194"/>
                <a:gd name="T37" fmla="*/ 70 h 70"/>
                <a:gd name="T38" fmla="*/ 18 w 194"/>
                <a:gd name="T39" fmla="*/ 52 h 70"/>
                <a:gd name="T40" fmla="*/ 176 w 194"/>
                <a:gd name="T41" fmla="*/ 52 h 70"/>
                <a:gd name="T42" fmla="*/ 176 w 194"/>
                <a:gd name="T43" fmla="*/ 30 h 70"/>
                <a:gd name="T44" fmla="*/ 176 w 194"/>
                <a:gd name="T45" fmla="*/ 30 h 70"/>
                <a:gd name="T46" fmla="*/ 176 w 194"/>
                <a:gd name="T47" fmla="*/ 24 h 70"/>
                <a:gd name="T48" fmla="*/ 172 w 194"/>
                <a:gd name="T49" fmla="*/ 20 h 70"/>
                <a:gd name="T50" fmla="*/ 170 w 194"/>
                <a:gd name="T51" fmla="*/ 18 h 70"/>
                <a:gd name="T52" fmla="*/ 164 w 194"/>
                <a:gd name="T53" fmla="*/ 18 h 70"/>
                <a:gd name="T54" fmla="*/ 32 w 194"/>
                <a:gd name="T55" fmla="*/ 18 h 70"/>
                <a:gd name="T56" fmla="*/ 32 w 194"/>
                <a:gd name="T57" fmla="*/ 18 h 70"/>
                <a:gd name="T58" fmla="*/ 26 w 194"/>
                <a:gd name="T59" fmla="*/ 18 h 70"/>
                <a:gd name="T60" fmla="*/ 22 w 194"/>
                <a:gd name="T61" fmla="*/ 20 h 70"/>
                <a:gd name="T62" fmla="*/ 20 w 194"/>
                <a:gd name="T63" fmla="*/ 24 h 70"/>
                <a:gd name="T64" fmla="*/ 18 w 194"/>
                <a:gd name="T65" fmla="*/ 30 h 70"/>
                <a:gd name="T66" fmla="*/ 18 w 194"/>
                <a:gd name="T67" fmla="*/ 5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 h="70">
                  <a:moveTo>
                    <a:pt x="194" y="70"/>
                  </a:moveTo>
                  <a:lnTo>
                    <a:pt x="0" y="70"/>
                  </a:lnTo>
                  <a:lnTo>
                    <a:pt x="0" y="30"/>
                  </a:lnTo>
                  <a:lnTo>
                    <a:pt x="0" y="30"/>
                  </a:lnTo>
                  <a:lnTo>
                    <a:pt x="2" y="24"/>
                  </a:lnTo>
                  <a:lnTo>
                    <a:pt x="4" y="18"/>
                  </a:lnTo>
                  <a:lnTo>
                    <a:pt x="10" y="8"/>
                  </a:lnTo>
                  <a:lnTo>
                    <a:pt x="20" y="2"/>
                  </a:lnTo>
                  <a:lnTo>
                    <a:pt x="26" y="0"/>
                  </a:lnTo>
                  <a:lnTo>
                    <a:pt x="32" y="0"/>
                  </a:lnTo>
                  <a:lnTo>
                    <a:pt x="164" y="0"/>
                  </a:lnTo>
                  <a:lnTo>
                    <a:pt x="164" y="0"/>
                  </a:lnTo>
                  <a:lnTo>
                    <a:pt x="170" y="0"/>
                  </a:lnTo>
                  <a:lnTo>
                    <a:pt x="176" y="2"/>
                  </a:lnTo>
                  <a:lnTo>
                    <a:pt x="186" y="8"/>
                  </a:lnTo>
                  <a:lnTo>
                    <a:pt x="192" y="18"/>
                  </a:lnTo>
                  <a:lnTo>
                    <a:pt x="194" y="24"/>
                  </a:lnTo>
                  <a:lnTo>
                    <a:pt x="194" y="30"/>
                  </a:lnTo>
                  <a:lnTo>
                    <a:pt x="194" y="70"/>
                  </a:lnTo>
                  <a:close/>
                  <a:moveTo>
                    <a:pt x="18" y="52"/>
                  </a:moveTo>
                  <a:lnTo>
                    <a:pt x="176" y="52"/>
                  </a:lnTo>
                  <a:lnTo>
                    <a:pt x="176" y="30"/>
                  </a:lnTo>
                  <a:lnTo>
                    <a:pt x="176" y="30"/>
                  </a:lnTo>
                  <a:lnTo>
                    <a:pt x="176" y="24"/>
                  </a:lnTo>
                  <a:lnTo>
                    <a:pt x="172" y="20"/>
                  </a:lnTo>
                  <a:lnTo>
                    <a:pt x="170" y="18"/>
                  </a:lnTo>
                  <a:lnTo>
                    <a:pt x="164" y="18"/>
                  </a:lnTo>
                  <a:lnTo>
                    <a:pt x="32" y="18"/>
                  </a:lnTo>
                  <a:lnTo>
                    <a:pt x="32" y="18"/>
                  </a:lnTo>
                  <a:lnTo>
                    <a:pt x="26" y="18"/>
                  </a:lnTo>
                  <a:lnTo>
                    <a:pt x="22" y="20"/>
                  </a:lnTo>
                  <a:lnTo>
                    <a:pt x="20" y="24"/>
                  </a:lnTo>
                  <a:lnTo>
                    <a:pt x="18" y="30"/>
                  </a:lnTo>
                  <a:lnTo>
                    <a:pt x="18" y="5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6" name="Freeform 67">
              <a:extLst>
                <a:ext uri="{FF2B5EF4-FFF2-40B4-BE49-F238E27FC236}">
                  <a16:creationId xmlns:a16="http://schemas.microsoft.com/office/drawing/2014/main" id="{1FB7A934-A87D-4D5A-9B6B-03C5F38DC7E1}"/>
                </a:ext>
              </a:extLst>
            </p:cNvPr>
            <p:cNvSpPr>
              <a:spLocks/>
            </p:cNvSpPr>
            <p:nvPr/>
          </p:nvSpPr>
          <p:spPr bwMode="auto">
            <a:xfrm>
              <a:off x="4781" y="2893"/>
              <a:ext cx="78" cy="62"/>
            </a:xfrm>
            <a:custGeom>
              <a:avLst/>
              <a:gdLst>
                <a:gd name="T0" fmla="*/ 6 w 78"/>
                <a:gd name="T1" fmla="*/ 62 h 62"/>
                <a:gd name="T2" fmla="*/ 6 w 78"/>
                <a:gd name="T3" fmla="*/ 62 h 62"/>
                <a:gd name="T4" fmla="*/ 2 w 78"/>
                <a:gd name="T5" fmla="*/ 50 h 62"/>
                <a:gd name="T6" fmla="*/ 0 w 78"/>
                <a:gd name="T7" fmla="*/ 40 h 62"/>
                <a:gd name="T8" fmla="*/ 0 w 78"/>
                <a:gd name="T9" fmla="*/ 40 h 62"/>
                <a:gd name="T10" fmla="*/ 2 w 78"/>
                <a:gd name="T11" fmla="*/ 32 h 62"/>
                <a:gd name="T12" fmla="*/ 4 w 78"/>
                <a:gd name="T13" fmla="*/ 24 h 62"/>
                <a:gd name="T14" fmla="*/ 6 w 78"/>
                <a:gd name="T15" fmla="*/ 18 h 62"/>
                <a:gd name="T16" fmla="*/ 12 w 78"/>
                <a:gd name="T17" fmla="*/ 12 h 62"/>
                <a:gd name="T18" fmla="*/ 18 w 78"/>
                <a:gd name="T19" fmla="*/ 8 h 62"/>
                <a:gd name="T20" fmla="*/ 24 w 78"/>
                <a:gd name="T21" fmla="*/ 4 h 62"/>
                <a:gd name="T22" fmla="*/ 32 w 78"/>
                <a:gd name="T23" fmla="*/ 2 h 62"/>
                <a:gd name="T24" fmla="*/ 40 w 78"/>
                <a:gd name="T25" fmla="*/ 0 h 62"/>
                <a:gd name="T26" fmla="*/ 40 w 78"/>
                <a:gd name="T27" fmla="*/ 0 h 62"/>
                <a:gd name="T28" fmla="*/ 48 w 78"/>
                <a:gd name="T29" fmla="*/ 2 h 62"/>
                <a:gd name="T30" fmla="*/ 54 w 78"/>
                <a:gd name="T31" fmla="*/ 4 h 62"/>
                <a:gd name="T32" fmla="*/ 62 w 78"/>
                <a:gd name="T33" fmla="*/ 8 h 62"/>
                <a:gd name="T34" fmla="*/ 66 w 78"/>
                <a:gd name="T35" fmla="*/ 12 h 62"/>
                <a:gd name="T36" fmla="*/ 72 w 78"/>
                <a:gd name="T37" fmla="*/ 18 h 62"/>
                <a:gd name="T38" fmla="*/ 76 w 78"/>
                <a:gd name="T39" fmla="*/ 24 h 62"/>
                <a:gd name="T40" fmla="*/ 78 w 78"/>
                <a:gd name="T41" fmla="*/ 32 h 62"/>
                <a:gd name="T42" fmla="*/ 78 w 78"/>
                <a:gd name="T43" fmla="*/ 40 h 62"/>
                <a:gd name="T44" fmla="*/ 78 w 78"/>
                <a:gd name="T45" fmla="*/ 40 h 62"/>
                <a:gd name="T46" fmla="*/ 78 w 78"/>
                <a:gd name="T47" fmla="*/ 50 h 62"/>
                <a:gd name="T48" fmla="*/ 74 w 78"/>
                <a:gd name="T49" fmla="*/ 58 h 62"/>
                <a:gd name="T50" fmla="*/ 58 w 78"/>
                <a:gd name="T51" fmla="*/ 50 h 62"/>
                <a:gd name="T52" fmla="*/ 58 w 78"/>
                <a:gd name="T53" fmla="*/ 50 h 62"/>
                <a:gd name="T54" fmla="*/ 60 w 78"/>
                <a:gd name="T55" fmla="*/ 44 h 62"/>
                <a:gd name="T56" fmla="*/ 60 w 78"/>
                <a:gd name="T57" fmla="*/ 40 h 62"/>
                <a:gd name="T58" fmla="*/ 60 w 78"/>
                <a:gd name="T59" fmla="*/ 40 h 62"/>
                <a:gd name="T60" fmla="*/ 58 w 78"/>
                <a:gd name="T61" fmla="*/ 32 h 62"/>
                <a:gd name="T62" fmla="*/ 54 w 78"/>
                <a:gd name="T63" fmla="*/ 24 h 62"/>
                <a:gd name="T64" fmla="*/ 48 w 78"/>
                <a:gd name="T65" fmla="*/ 20 h 62"/>
                <a:gd name="T66" fmla="*/ 40 w 78"/>
                <a:gd name="T67" fmla="*/ 18 h 62"/>
                <a:gd name="T68" fmla="*/ 40 w 78"/>
                <a:gd name="T69" fmla="*/ 18 h 62"/>
                <a:gd name="T70" fmla="*/ 32 w 78"/>
                <a:gd name="T71" fmla="*/ 20 h 62"/>
                <a:gd name="T72" fmla="*/ 24 w 78"/>
                <a:gd name="T73" fmla="*/ 24 h 62"/>
                <a:gd name="T74" fmla="*/ 20 w 78"/>
                <a:gd name="T75" fmla="*/ 32 h 62"/>
                <a:gd name="T76" fmla="*/ 18 w 78"/>
                <a:gd name="T77" fmla="*/ 40 h 62"/>
                <a:gd name="T78" fmla="*/ 18 w 78"/>
                <a:gd name="T79" fmla="*/ 40 h 62"/>
                <a:gd name="T80" fmla="*/ 20 w 78"/>
                <a:gd name="T81" fmla="*/ 46 h 62"/>
                <a:gd name="T82" fmla="*/ 22 w 78"/>
                <a:gd name="T83" fmla="*/ 52 h 62"/>
                <a:gd name="T84" fmla="*/ 6 w 78"/>
                <a:gd name="T8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8" h="62">
                  <a:moveTo>
                    <a:pt x="6" y="62"/>
                  </a:moveTo>
                  <a:lnTo>
                    <a:pt x="6" y="62"/>
                  </a:lnTo>
                  <a:lnTo>
                    <a:pt x="2" y="50"/>
                  </a:lnTo>
                  <a:lnTo>
                    <a:pt x="0" y="40"/>
                  </a:lnTo>
                  <a:lnTo>
                    <a:pt x="0" y="40"/>
                  </a:lnTo>
                  <a:lnTo>
                    <a:pt x="2" y="32"/>
                  </a:lnTo>
                  <a:lnTo>
                    <a:pt x="4" y="24"/>
                  </a:lnTo>
                  <a:lnTo>
                    <a:pt x="6" y="18"/>
                  </a:lnTo>
                  <a:lnTo>
                    <a:pt x="12" y="12"/>
                  </a:lnTo>
                  <a:lnTo>
                    <a:pt x="18" y="8"/>
                  </a:lnTo>
                  <a:lnTo>
                    <a:pt x="24" y="4"/>
                  </a:lnTo>
                  <a:lnTo>
                    <a:pt x="32" y="2"/>
                  </a:lnTo>
                  <a:lnTo>
                    <a:pt x="40" y="0"/>
                  </a:lnTo>
                  <a:lnTo>
                    <a:pt x="40" y="0"/>
                  </a:lnTo>
                  <a:lnTo>
                    <a:pt x="48" y="2"/>
                  </a:lnTo>
                  <a:lnTo>
                    <a:pt x="54" y="4"/>
                  </a:lnTo>
                  <a:lnTo>
                    <a:pt x="62" y="8"/>
                  </a:lnTo>
                  <a:lnTo>
                    <a:pt x="66" y="12"/>
                  </a:lnTo>
                  <a:lnTo>
                    <a:pt x="72" y="18"/>
                  </a:lnTo>
                  <a:lnTo>
                    <a:pt x="76" y="24"/>
                  </a:lnTo>
                  <a:lnTo>
                    <a:pt x="78" y="32"/>
                  </a:lnTo>
                  <a:lnTo>
                    <a:pt x="78" y="40"/>
                  </a:lnTo>
                  <a:lnTo>
                    <a:pt x="78" y="40"/>
                  </a:lnTo>
                  <a:lnTo>
                    <a:pt x="78" y="50"/>
                  </a:lnTo>
                  <a:lnTo>
                    <a:pt x="74" y="58"/>
                  </a:lnTo>
                  <a:lnTo>
                    <a:pt x="58" y="50"/>
                  </a:lnTo>
                  <a:lnTo>
                    <a:pt x="58" y="50"/>
                  </a:lnTo>
                  <a:lnTo>
                    <a:pt x="60" y="44"/>
                  </a:lnTo>
                  <a:lnTo>
                    <a:pt x="60" y="40"/>
                  </a:lnTo>
                  <a:lnTo>
                    <a:pt x="60" y="40"/>
                  </a:lnTo>
                  <a:lnTo>
                    <a:pt x="58" y="32"/>
                  </a:lnTo>
                  <a:lnTo>
                    <a:pt x="54" y="24"/>
                  </a:lnTo>
                  <a:lnTo>
                    <a:pt x="48" y="20"/>
                  </a:lnTo>
                  <a:lnTo>
                    <a:pt x="40" y="18"/>
                  </a:lnTo>
                  <a:lnTo>
                    <a:pt x="40" y="18"/>
                  </a:lnTo>
                  <a:lnTo>
                    <a:pt x="32" y="20"/>
                  </a:lnTo>
                  <a:lnTo>
                    <a:pt x="24" y="24"/>
                  </a:lnTo>
                  <a:lnTo>
                    <a:pt x="20" y="32"/>
                  </a:lnTo>
                  <a:lnTo>
                    <a:pt x="18" y="40"/>
                  </a:lnTo>
                  <a:lnTo>
                    <a:pt x="18" y="40"/>
                  </a:lnTo>
                  <a:lnTo>
                    <a:pt x="20" y="46"/>
                  </a:lnTo>
                  <a:lnTo>
                    <a:pt x="22" y="52"/>
                  </a:lnTo>
                  <a:lnTo>
                    <a:pt x="6" y="6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7" name="Freeform 68">
              <a:extLst>
                <a:ext uri="{FF2B5EF4-FFF2-40B4-BE49-F238E27FC236}">
                  <a16:creationId xmlns:a16="http://schemas.microsoft.com/office/drawing/2014/main" id="{82DD07D3-266B-4A34-B0FD-C1CE521C5463}"/>
                </a:ext>
              </a:extLst>
            </p:cNvPr>
            <p:cNvSpPr>
              <a:spLocks noEditPoints="1"/>
            </p:cNvSpPr>
            <p:nvPr/>
          </p:nvSpPr>
          <p:spPr bwMode="auto">
            <a:xfrm>
              <a:off x="4703" y="3107"/>
              <a:ext cx="234" cy="234"/>
            </a:xfrm>
            <a:custGeom>
              <a:avLst/>
              <a:gdLst>
                <a:gd name="T0" fmla="*/ 234 w 234"/>
                <a:gd name="T1" fmla="*/ 234 h 234"/>
                <a:gd name="T2" fmla="*/ 0 w 234"/>
                <a:gd name="T3" fmla="*/ 234 h 234"/>
                <a:gd name="T4" fmla="*/ 0 w 234"/>
                <a:gd name="T5" fmla="*/ 0 h 234"/>
                <a:gd name="T6" fmla="*/ 234 w 234"/>
                <a:gd name="T7" fmla="*/ 0 h 234"/>
                <a:gd name="T8" fmla="*/ 234 w 234"/>
                <a:gd name="T9" fmla="*/ 234 h 234"/>
                <a:gd name="T10" fmla="*/ 18 w 234"/>
                <a:gd name="T11" fmla="*/ 216 h 234"/>
                <a:gd name="T12" fmla="*/ 216 w 234"/>
                <a:gd name="T13" fmla="*/ 216 h 234"/>
                <a:gd name="T14" fmla="*/ 216 w 234"/>
                <a:gd name="T15" fmla="*/ 18 h 234"/>
                <a:gd name="T16" fmla="*/ 18 w 234"/>
                <a:gd name="T17" fmla="*/ 18 h 234"/>
                <a:gd name="T18" fmla="*/ 18 w 234"/>
                <a:gd name="T19" fmla="*/ 21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 h="234">
                  <a:moveTo>
                    <a:pt x="234" y="234"/>
                  </a:moveTo>
                  <a:lnTo>
                    <a:pt x="0" y="234"/>
                  </a:lnTo>
                  <a:lnTo>
                    <a:pt x="0" y="0"/>
                  </a:lnTo>
                  <a:lnTo>
                    <a:pt x="234" y="0"/>
                  </a:lnTo>
                  <a:lnTo>
                    <a:pt x="234" y="234"/>
                  </a:lnTo>
                  <a:close/>
                  <a:moveTo>
                    <a:pt x="18" y="216"/>
                  </a:moveTo>
                  <a:lnTo>
                    <a:pt x="216" y="216"/>
                  </a:lnTo>
                  <a:lnTo>
                    <a:pt x="216" y="18"/>
                  </a:lnTo>
                  <a:lnTo>
                    <a:pt x="18" y="18"/>
                  </a:lnTo>
                  <a:lnTo>
                    <a:pt x="18" y="21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8" name="Freeform 69">
              <a:extLst>
                <a:ext uri="{FF2B5EF4-FFF2-40B4-BE49-F238E27FC236}">
                  <a16:creationId xmlns:a16="http://schemas.microsoft.com/office/drawing/2014/main" id="{908277A6-0AA2-497F-9983-F415641F9573}"/>
                </a:ext>
              </a:extLst>
            </p:cNvPr>
            <p:cNvSpPr>
              <a:spLocks noEditPoints="1"/>
            </p:cNvSpPr>
            <p:nvPr/>
          </p:nvSpPr>
          <p:spPr bwMode="auto">
            <a:xfrm>
              <a:off x="4703" y="3413"/>
              <a:ext cx="234" cy="236"/>
            </a:xfrm>
            <a:custGeom>
              <a:avLst/>
              <a:gdLst>
                <a:gd name="T0" fmla="*/ 234 w 234"/>
                <a:gd name="T1" fmla="*/ 236 h 236"/>
                <a:gd name="T2" fmla="*/ 0 w 234"/>
                <a:gd name="T3" fmla="*/ 236 h 236"/>
                <a:gd name="T4" fmla="*/ 0 w 234"/>
                <a:gd name="T5" fmla="*/ 0 h 236"/>
                <a:gd name="T6" fmla="*/ 234 w 234"/>
                <a:gd name="T7" fmla="*/ 0 h 236"/>
                <a:gd name="T8" fmla="*/ 234 w 234"/>
                <a:gd name="T9" fmla="*/ 236 h 236"/>
                <a:gd name="T10" fmla="*/ 18 w 234"/>
                <a:gd name="T11" fmla="*/ 218 h 236"/>
                <a:gd name="T12" fmla="*/ 216 w 234"/>
                <a:gd name="T13" fmla="*/ 218 h 236"/>
                <a:gd name="T14" fmla="*/ 216 w 234"/>
                <a:gd name="T15" fmla="*/ 18 h 236"/>
                <a:gd name="T16" fmla="*/ 18 w 234"/>
                <a:gd name="T17" fmla="*/ 18 h 236"/>
                <a:gd name="T18" fmla="*/ 18 w 234"/>
                <a:gd name="T19" fmla="*/ 2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 h="236">
                  <a:moveTo>
                    <a:pt x="234" y="236"/>
                  </a:moveTo>
                  <a:lnTo>
                    <a:pt x="0" y="236"/>
                  </a:lnTo>
                  <a:lnTo>
                    <a:pt x="0" y="0"/>
                  </a:lnTo>
                  <a:lnTo>
                    <a:pt x="234" y="0"/>
                  </a:lnTo>
                  <a:lnTo>
                    <a:pt x="234" y="236"/>
                  </a:lnTo>
                  <a:close/>
                  <a:moveTo>
                    <a:pt x="18" y="218"/>
                  </a:moveTo>
                  <a:lnTo>
                    <a:pt x="216" y="218"/>
                  </a:lnTo>
                  <a:lnTo>
                    <a:pt x="216" y="18"/>
                  </a:lnTo>
                  <a:lnTo>
                    <a:pt x="18" y="18"/>
                  </a:lnTo>
                  <a:lnTo>
                    <a:pt x="18" y="21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69" name="Freeform 70">
              <a:extLst>
                <a:ext uri="{FF2B5EF4-FFF2-40B4-BE49-F238E27FC236}">
                  <a16:creationId xmlns:a16="http://schemas.microsoft.com/office/drawing/2014/main" id="{E39115FE-3892-42B0-B73F-A58C68516E88}"/>
                </a:ext>
              </a:extLst>
            </p:cNvPr>
            <p:cNvSpPr>
              <a:spLocks/>
            </p:cNvSpPr>
            <p:nvPr/>
          </p:nvSpPr>
          <p:spPr bwMode="auto">
            <a:xfrm>
              <a:off x="4775" y="3195"/>
              <a:ext cx="90" cy="68"/>
            </a:xfrm>
            <a:custGeom>
              <a:avLst/>
              <a:gdLst>
                <a:gd name="T0" fmla="*/ 34 w 90"/>
                <a:gd name="T1" fmla="*/ 68 h 68"/>
                <a:gd name="T2" fmla="*/ 0 w 90"/>
                <a:gd name="T3" fmla="*/ 36 h 68"/>
                <a:gd name="T4" fmla="*/ 12 w 90"/>
                <a:gd name="T5" fmla="*/ 22 h 68"/>
                <a:gd name="T6" fmla="*/ 34 w 90"/>
                <a:gd name="T7" fmla="*/ 44 h 68"/>
                <a:gd name="T8" fmla="*/ 78 w 90"/>
                <a:gd name="T9" fmla="*/ 0 h 68"/>
                <a:gd name="T10" fmla="*/ 90 w 90"/>
                <a:gd name="T11" fmla="*/ 12 h 68"/>
                <a:gd name="T12" fmla="*/ 34 w 90"/>
                <a:gd name="T13" fmla="*/ 68 h 68"/>
              </a:gdLst>
              <a:ahLst/>
              <a:cxnLst>
                <a:cxn ang="0">
                  <a:pos x="T0" y="T1"/>
                </a:cxn>
                <a:cxn ang="0">
                  <a:pos x="T2" y="T3"/>
                </a:cxn>
                <a:cxn ang="0">
                  <a:pos x="T4" y="T5"/>
                </a:cxn>
                <a:cxn ang="0">
                  <a:pos x="T6" y="T7"/>
                </a:cxn>
                <a:cxn ang="0">
                  <a:pos x="T8" y="T9"/>
                </a:cxn>
                <a:cxn ang="0">
                  <a:pos x="T10" y="T11"/>
                </a:cxn>
                <a:cxn ang="0">
                  <a:pos x="T12" y="T13"/>
                </a:cxn>
              </a:cxnLst>
              <a:rect l="0" t="0" r="r" b="b"/>
              <a:pathLst>
                <a:path w="90" h="68">
                  <a:moveTo>
                    <a:pt x="34" y="68"/>
                  </a:moveTo>
                  <a:lnTo>
                    <a:pt x="0" y="36"/>
                  </a:lnTo>
                  <a:lnTo>
                    <a:pt x="12" y="22"/>
                  </a:lnTo>
                  <a:lnTo>
                    <a:pt x="34" y="44"/>
                  </a:lnTo>
                  <a:lnTo>
                    <a:pt x="78" y="0"/>
                  </a:lnTo>
                  <a:lnTo>
                    <a:pt x="90" y="12"/>
                  </a:lnTo>
                  <a:lnTo>
                    <a:pt x="34" y="6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0" name="Freeform 71">
              <a:extLst>
                <a:ext uri="{FF2B5EF4-FFF2-40B4-BE49-F238E27FC236}">
                  <a16:creationId xmlns:a16="http://schemas.microsoft.com/office/drawing/2014/main" id="{EF78B0F4-C937-42E6-91AE-0FABF1A21699}"/>
                </a:ext>
              </a:extLst>
            </p:cNvPr>
            <p:cNvSpPr>
              <a:spLocks/>
            </p:cNvSpPr>
            <p:nvPr/>
          </p:nvSpPr>
          <p:spPr bwMode="auto">
            <a:xfrm>
              <a:off x="4789" y="3497"/>
              <a:ext cx="66" cy="66"/>
            </a:xfrm>
            <a:custGeom>
              <a:avLst/>
              <a:gdLst>
                <a:gd name="T0" fmla="*/ 54 w 66"/>
                <a:gd name="T1" fmla="*/ 66 h 66"/>
                <a:gd name="T2" fmla="*/ 0 w 66"/>
                <a:gd name="T3" fmla="*/ 14 h 66"/>
                <a:gd name="T4" fmla="*/ 14 w 66"/>
                <a:gd name="T5" fmla="*/ 0 h 66"/>
                <a:gd name="T6" fmla="*/ 66 w 66"/>
                <a:gd name="T7" fmla="*/ 54 h 66"/>
                <a:gd name="T8" fmla="*/ 54 w 66"/>
                <a:gd name="T9" fmla="*/ 66 h 66"/>
              </a:gdLst>
              <a:ahLst/>
              <a:cxnLst>
                <a:cxn ang="0">
                  <a:pos x="T0" y="T1"/>
                </a:cxn>
                <a:cxn ang="0">
                  <a:pos x="T2" y="T3"/>
                </a:cxn>
                <a:cxn ang="0">
                  <a:pos x="T4" y="T5"/>
                </a:cxn>
                <a:cxn ang="0">
                  <a:pos x="T6" y="T7"/>
                </a:cxn>
                <a:cxn ang="0">
                  <a:pos x="T8" y="T9"/>
                </a:cxn>
              </a:cxnLst>
              <a:rect l="0" t="0" r="r" b="b"/>
              <a:pathLst>
                <a:path w="66" h="66">
                  <a:moveTo>
                    <a:pt x="54" y="66"/>
                  </a:moveTo>
                  <a:lnTo>
                    <a:pt x="0" y="14"/>
                  </a:lnTo>
                  <a:lnTo>
                    <a:pt x="14" y="0"/>
                  </a:lnTo>
                  <a:lnTo>
                    <a:pt x="66" y="54"/>
                  </a:lnTo>
                  <a:lnTo>
                    <a:pt x="54" y="6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1" name="Freeform 72">
              <a:extLst>
                <a:ext uri="{FF2B5EF4-FFF2-40B4-BE49-F238E27FC236}">
                  <a16:creationId xmlns:a16="http://schemas.microsoft.com/office/drawing/2014/main" id="{54CFF905-AD8F-48FE-AE81-4709267C65CB}"/>
                </a:ext>
              </a:extLst>
            </p:cNvPr>
            <p:cNvSpPr>
              <a:spLocks/>
            </p:cNvSpPr>
            <p:nvPr/>
          </p:nvSpPr>
          <p:spPr bwMode="auto">
            <a:xfrm>
              <a:off x="4789" y="3497"/>
              <a:ext cx="66" cy="66"/>
            </a:xfrm>
            <a:custGeom>
              <a:avLst/>
              <a:gdLst>
                <a:gd name="T0" fmla="*/ 14 w 66"/>
                <a:gd name="T1" fmla="*/ 66 h 66"/>
                <a:gd name="T2" fmla="*/ 0 w 66"/>
                <a:gd name="T3" fmla="*/ 54 h 66"/>
                <a:gd name="T4" fmla="*/ 54 w 66"/>
                <a:gd name="T5" fmla="*/ 0 h 66"/>
                <a:gd name="T6" fmla="*/ 66 w 66"/>
                <a:gd name="T7" fmla="*/ 14 h 66"/>
                <a:gd name="T8" fmla="*/ 14 w 66"/>
                <a:gd name="T9" fmla="*/ 66 h 66"/>
              </a:gdLst>
              <a:ahLst/>
              <a:cxnLst>
                <a:cxn ang="0">
                  <a:pos x="T0" y="T1"/>
                </a:cxn>
                <a:cxn ang="0">
                  <a:pos x="T2" y="T3"/>
                </a:cxn>
                <a:cxn ang="0">
                  <a:pos x="T4" y="T5"/>
                </a:cxn>
                <a:cxn ang="0">
                  <a:pos x="T6" y="T7"/>
                </a:cxn>
                <a:cxn ang="0">
                  <a:pos x="T8" y="T9"/>
                </a:cxn>
              </a:cxnLst>
              <a:rect l="0" t="0" r="r" b="b"/>
              <a:pathLst>
                <a:path w="66" h="66">
                  <a:moveTo>
                    <a:pt x="14" y="66"/>
                  </a:moveTo>
                  <a:lnTo>
                    <a:pt x="0" y="54"/>
                  </a:lnTo>
                  <a:lnTo>
                    <a:pt x="54" y="0"/>
                  </a:lnTo>
                  <a:lnTo>
                    <a:pt x="66" y="14"/>
                  </a:lnTo>
                  <a:lnTo>
                    <a:pt x="14" y="6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2" name="Freeform 73">
              <a:extLst>
                <a:ext uri="{FF2B5EF4-FFF2-40B4-BE49-F238E27FC236}">
                  <a16:creationId xmlns:a16="http://schemas.microsoft.com/office/drawing/2014/main" id="{25DDEDED-BB2F-43C1-AA84-449881C1F520}"/>
                </a:ext>
              </a:extLst>
            </p:cNvPr>
            <p:cNvSpPr>
              <a:spLocks noEditPoints="1"/>
            </p:cNvSpPr>
            <p:nvPr/>
          </p:nvSpPr>
          <p:spPr bwMode="auto">
            <a:xfrm>
              <a:off x="5173" y="3025"/>
              <a:ext cx="78" cy="662"/>
            </a:xfrm>
            <a:custGeom>
              <a:avLst/>
              <a:gdLst>
                <a:gd name="T0" fmla="*/ 40 w 78"/>
                <a:gd name="T1" fmla="*/ 662 h 662"/>
                <a:gd name="T2" fmla="*/ 40 w 78"/>
                <a:gd name="T3" fmla="*/ 662 h 662"/>
                <a:gd name="T4" fmla="*/ 32 w 78"/>
                <a:gd name="T5" fmla="*/ 660 h 662"/>
                <a:gd name="T6" fmla="*/ 26 w 78"/>
                <a:gd name="T7" fmla="*/ 658 h 662"/>
                <a:gd name="T8" fmla="*/ 22 w 78"/>
                <a:gd name="T9" fmla="*/ 654 h 662"/>
                <a:gd name="T10" fmla="*/ 18 w 78"/>
                <a:gd name="T11" fmla="*/ 648 h 662"/>
                <a:gd name="T12" fmla="*/ 0 w 78"/>
                <a:gd name="T13" fmla="*/ 596 h 662"/>
                <a:gd name="T14" fmla="*/ 0 w 78"/>
                <a:gd name="T15" fmla="*/ 42 h 662"/>
                <a:gd name="T16" fmla="*/ 0 w 78"/>
                <a:gd name="T17" fmla="*/ 42 h 662"/>
                <a:gd name="T18" fmla="*/ 2 w 78"/>
                <a:gd name="T19" fmla="*/ 34 h 662"/>
                <a:gd name="T20" fmla="*/ 4 w 78"/>
                <a:gd name="T21" fmla="*/ 26 h 662"/>
                <a:gd name="T22" fmla="*/ 8 w 78"/>
                <a:gd name="T23" fmla="*/ 18 h 662"/>
                <a:gd name="T24" fmla="*/ 12 w 78"/>
                <a:gd name="T25" fmla="*/ 12 h 662"/>
                <a:gd name="T26" fmla="*/ 18 w 78"/>
                <a:gd name="T27" fmla="*/ 8 h 662"/>
                <a:gd name="T28" fmla="*/ 24 w 78"/>
                <a:gd name="T29" fmla="*/ 4 h 662"/>
                <a:gd name="T30" fmla="*/ 32 w 78"/>
                <a:gd name="T31" fmla="*/ 2 h 662"/>
                <a:gd name="T32" fmla="*/ 40 w 78"/>
                <a:gd name="T33" fmla="*/ 0 h 662"/>
                <a:gd name="T34" fmla="*/ 40 w 78"/>
                <a:gd name="T35" fmla="*/ 0 h 662"/>
                <a:gd name="T36" fmla="*/ 46 w 78"/>
                <a:gd name="T37" fmla="*/ 2 h 662"/>
                <a:gd name="T38" fmla="*/ 54 w 78"/>
                <a:gd name="T39" fmla="*/ 4 h 662"/>
                <a:gd name="T40" fmla="*/ 60 w 78"/>
                <a:gd name="T41" fmla="*/ 8 h 662"/>
                <a:gd name="T42" fmla="*/ 66 w 78"/>
                <a:gd name="T43" fmla="*/ 12 h 662"/>
                <a:gd name="T44" fmla="*/ 70 w 78"/>
                <a:gd name="T45" fmla="*/ 18 h 662"/>
                <a:gd name="T46" fmla="*/ 74 w 78"/>
                <a:gd name="T47" fmla="*/ 26 h 662"/>
                <a:gd name="T48" fmla="*/ 76 w 78"/>
                <a:gd name="T49" fmla="*/ 34 h 662"/>
                <a:gd name="T50" fmla="*/ 78 w 78"/>
                <a:gd name="T51" fmla="*/ 42 h 662"/>
                <a:gd name="T52" fmla="*/ 76 w 78"/>
                <a:gd name="T53" fmla="*/ 598 h 662"/>
                <a:gd name="T54" fmla="*/ 60 w 78"/>
                <a:gd name="T55" fmla="*/ 648 h 662"/>
                <a:gd name="T56" fmla="*/ 60 w 78"/>
                <a:gd name="T57" fmla="*/ 648 h 662"/>
                <a:gd name="T58" fmla="*/ 56 w 78"/>
                <a:gd name="T59" fmla="*/ 654 h 662"/>
                <a:gd name="T60" fmla="*/ 52 w 78"/>
                <a:gd name="T61" fmla="*/ 658 h 662"/>
                <a:gd name="T62" fmla="*/ 46 w 78"/>
                <a:gd name="T63" fmla="*/ 660 h 662"/>
                <a:gd name="T64" fmla="*/ 40 w 78"/>
                <a:gd name="T65" fmla="*/ 662 h 662"/>
                <a:gd name="T66" fmla="*/ 40 w 78"/>
                <a:gd name="T67" fmla="*/ 662 h 662"/>
                <a:gd name="T68" fmla="*/ 18 w 78"/>
                <a:gd name="T69" fmla="*/ 594 h 662"/>
                <a:gd name="T70" fmla="*/ 36 w 78"/>
                <a:gd name="T71" fmla="*/ 642 h 662"/>
                <a:gd name="T72" fmla="*/ 36 w 78"/>
                <a:gd name="T73" fmla="*/ 642 h 662"/>
                <a:gd name="T74" fmla="*/ 38 w 78"/>
                <a:gd name="T75" fmla="*/ 644 h 662"/>
                <a:gd name="T76" fmla="*/ 40 w 78"/>
                <a:gd name="T77" fmla="*/ 644 h 662"/>
                <a:gd name="T78" fmla="*/ 40 w 78"/>
                <a:gd name="T79" fmla="*/ 644 h 662"/>
                <a:gd name="T80" fmla="*/ 42 w 78"/>
                <a:gd name="T81" fmla="*/ 642 h 662"/>
                <a:gd name="T82" fmla="*/ 60 w 78"/>
                <a:gd name="T83" fmla="*/ 594 h 662"/>
                <a:gd name="T84" fmla="*/ 60 w 78"/>
                <a:gd name="T85" fmla="*/ 42 h 662"/>
                <a:gd name="T86" fmla="*/ 60 w 78"/>
                <a:gd name="T87" fmla="*/ 42 h 662"/>
                <a:gd name="T88" fmla="*/ 58 w 78"/>
                <a:gd name="T89" fmla="*/ 32 h 662"/>
                <a:gd name="T90" fmla="*/ 54 w 78"/>
                <a:gd name="T91" fmla="*/ 26 h 662"/>
                <a:gd name="T92" fmla="*/ 46 w 78"/>
                <a:gd name="T93" fmla="*/ 20 h 662"/>
                <a:gd name="T94" fmla="*/ 40 w 78"/>
                <a:gd name="T95" fmla="*/ 18 h 662"/>
                <a:gd name="T96" fmla="*/ 40 w 78"/>
                <a:gd name="T97" fmla="*/ 18 h 662"/>
                <a:gd name="T98" fmla="*/ 32 w 78"/>
                <a:gd name="T99" fmla="*/ 20 h 662"/>
                <a:gd name="T100" fmla="*/ 24 w 78"/>
                <a:gd name="T101" fmla="*/ 26 h 662"/>
                <a:gd name="T102" fmla="*/ 20 w 78"/>
                <a:gd name="T103" fmla="*/ 32 h 662"/>
                <a:gd name="T104" fmla="*/ 18 w 78"/>
                <a:gd name="T105" fmla="*/ 42 h 662"/>
                <a:gd name="T106" fmla="*/ 18 w 78"/>
                <a:gd name="T107" fmla="*/ 594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662">
                  <a:moveTo>
                    <a:pt x="40" y="662"/>
                  </a:moveTo>
                  <a:lnTo>
                    <a:pt x="40" y="662"/>
                  </a:lnTo>
                  <a:lnTo>
                    <a:pt x="32" y="660"/>
                  </a:lnTo>
                  <a:lnTo>
                    <a:pt x="26" y="658"/>
                  </a:lnTo>
                  <a:lnTo>
                    <a:pt x="22" y="654"/>
                  </a:lnTo>
                  <a:lnTo>
                    <a:pt x="18" y="648"/>
                  </a:lnTo>
                  <a:lnTo>
                    <a:pt x="0" y="596"/>
                  </a:lnTo>
                  <a:lnTo>
                    <a:pt x="0" y="42"/>
                  </a:lnTo>
                  <a:lnTo>
                    <a:pt x="0" y="42"/>
                  </a:lnTo>
                  <a:lnTo>
                    <a:pt x="2" y="34"/>
                  </a:lnTo>
                  <a:lnTo>
                    <a:pt x="4" y="26"/>
                  </a:lnTo>
                  <a:lnTo>
                    <a:pt x="8" y="18"/>
                  </a:lnTo>
                  <a:lnTo>
                    <a:pt x="12" y="12"/>
                  </a:lnTo>
                  <a:lnTo>
                    <a:pt x="18" y="8"/>
                  </a:lnTo>
                  <a:lnTo>
                    <a:pt x="24" y="4"/>
                  </a:lnTo>
                  <a:lnTo>
                    <a:pt x="32" y="2"/>
                  </a:lnTo>
                  <a:lnTo>
                    <a:pt x="40" y="0"/>
                  </a:lnTo>
                  <a:lnTo>
                    <a:pt x="40" y="0"/>
                  </a:lnTo>
                  <a:lnTo>
                    <a:pt x="46" y="2"/>
                  </a:lnTo>
                  <a:lnTo>
                    <a:pt x="54" y="4"/>
                  </a:lnTo>
                  <a:lnTo>
                    <a:pt x="60" y="8"/>
                  </a:lnTo>
                  <a:lnTo>
                    <a:pt x="66" y="12"/>
                  </a:lnTo>
                  <a:lnTo>
                    <a:pt x="70" y="18"/>
                  </a:lnTo>
                  <a:lnTo>
                    <a:pt x="74" y="26"/>
                  </a:lnTo>
                  <a:lnTo>
                    <a:pt x="76" y="34"/>
                  </a:lnTo>
                  <a:lnTo>
                    <a:pt x="78" y="42"/>
                  </a:lnTo>
                  <a:lnTo>
                    <a:pt x="76" y="598"/>
                  </a:lnTo>
                  <a:lnTo>
                    <a:pt x="60" y="648"/>
                  </a:lnTo>
                  <a:lnTo>
                    <a:pt x="60" y="648"/>
                  </a:lnTo>
                  <a:lnTo>
                    <a:pt x="56" y="654"/>
                  </a:lnTo>
                  <a:lnTo>
                    <a:pt x="52" y="658"/>
                  </a:lnTo>
                  <a:lnTo>
                    <a:pt x="46" y="660"/>
                  </a:lnTo>
                  <a:lnTo>
                    <a:pt x="40" y="662"/>
                  </a:lnTo>
                  <a:lnTo>
                    <a:pt x="40" y="662"/>
                  </a:lnTo>
                  <a:close/>
                  <a:moveTo>
                    <a:pt x="18" y="594"/>
                  </a:moveTo>
                  <a:lnTo>
                    <a:pt x="36" y="642"/>
                  </a:lnTo>
                  <a:lnTo>
                    <a:pt x="36" y="642"/>
                  </a:lnTo>
                  <a:lnTo>
                    <a:pt x="38" y="644"/>
                  </a:lnTo>
                  <a:lnTo>
                    <a:pt x="40" y="644"/>
                  </a:lnTo>
                  <a:lnTo>
                    <a:pt x="40" y="644"/>
                  </a:lnTo>
                  <a:lnTo>
                    <a:pt x="42" y="642"/>
                  </a:lnTo>
                  <a:lnTo>
                    <a:pt x="60" y="594"/>
                  </a:lnTo>
                  <a:lnTo>
                    <a:pt x="60" y="42"/>
                  </a:lnTo>
                  <a:lnTo>
                    <a:pt x="60" y="42"/>
                  </a:lnTo>
                  <a:lnTo>
                    <a:pt x="58" y="32"/>
                  </a:lnTo>
                  <a:lnTo>
                    <a:pt x="54" y="26"/>
                  </a:lnTo>
                  <a:lnTo>
                    <a:pt x="46" y="20"/>
                  </a:lnTo>
                  <a:lnTo>
                    <a:pt x="40" y="18"/>
                  </a:lnTo>
                  <a:lnTo>
                    <a:pt x="40" y="18"/>
                  </a:lnTo>
                  <a:lnTo>
                    <a:pt x="32" y="20"/>
                  </a:lnTo>
                  <a:lnTo>
                    <a:pt x="24" y="26"/>
                  </a:lnTo>
                  <a:lnTo>
                    <a:pt x="20" y="32"/>
                  </a:lnTo>
                  <a:lnTo>
                    <a:pt x="18" y="42"/>
                  </a:lnTo>
                  <a:lnTo>
                    <a:pt x="18" y="59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3" name="Freeform 74">
              <a:extLst>
                <a:ext uri="{FF2B5EF4-FFF2-40B4-BE49-F238E27FC236}">
                  <a16:creationId xmlns:a16="http://schemas.microsoft.com/office/drawing/2014/main" id="{C3EC07A4-C728-4448-88B5-AFEFB849B5E4}"/>
                </a:ext>
              </a:extLst>
            </p:cNvPr>
            <p:cNvSpPr>
              <a:spLocks/>
            </p:cNvSpPr>
            <p:nvPr/>
          </p:nvSpPr>
          <p:spPr bwMode="auto">
            <a:xfrm>
              <a:off x="5183" y="3095"/>
              <a:ext cx="108" cy="170"/>
            </a:xfrm>
            <a:custGeom>
              <a:avLst/>
              <a:gdLst>
                <a:gd name="T0" fmla="*/ 108 w 108"/>
                <a:gd name="T1" fmla="*/ 170 h 170"/>
                <a:gd name="T2" fmla="*/ 90 w 108"/>
                <a:gd name="T3" fmla="*/ 170 h 170"/>
                <a:gd name="T4" fmla="*/ 90 w 108"/>
                <a:gd name="T5" fmla="*/ 18 h 170"/>
                <a:gd name="T6" fmla="*/ 0 w 108"/>
                <a:gd name="T7" fmla="*/ 18 h 170"/>
                <a:gd name="T8" fmla="*/ 0 w 108"/>
                <a:gd name="T9" fmla="*/ 0 h 170"/>
                <a:gd name="T10" fmla="*/ 108 w 108"/>
                <a:gd name="T11" fmla="*/ 0 h 170"/>
                <a:gd name="T12" fmla="*/ 108 w 108"/>
                <a:gd name="T13" fmla="*/ 170 h 170"/>
              </a:gdLst>
              <a:ahLst/>
              <a:cxnLst>
                <a:cxn ang="0">
                  <a:pos x="T0" y="T1"/>
                </a:cxn>
                <a:cxn ang="0">
                  <a:pos x="T2" y="T3"/>
                </a:cxn>
                <a:cxn ang="0">
                  <a:pos x="T4" y="T5"/>
                </a:cxn>
                <a:cxn ang="0">
                  <a:pos x="T6" y="T7"/>
                </a:cxn>
                <a:cxn ang="0">
                  <a:pos x="T8" y="T9"/>
                </a:cxn>
                <a:cxn ang="0">
                  <a:pos x="T10" y="T11"/>
                </a:cxn>
                <a:cxn ang="0">
                  <a:pos x="T12" y="T13"/>
                </a:cxn>
              </a:cxnLst>
              <a:rect l="0" t="0" r="r" b="b"/>
              <a:pathLst>
                <a:path w="108" h="170">
                  <a:moveTo>
                    <a:pt x="108" y="170"/>
                  </a:moveTo>
                  <a:lnTo>
                    <a:pt x="90" y="170"/>
                  </a:lnTo>
                  <a:lnTo>
                    <a:pt x="90" y="18"/>
                  </a:lnTo>
                  <a:lnTo>
                    <a:pt x="0" y="18"/>
                  </a:lnTo>
                  <a:lnTo>
                    <a:pt x="0" y="0"/>
                  </a:lnTo>
                  <a:lnTo>
                    <a:pt x="108" y="0"/>
                  </a:lnTo>
                  <a:lnTo>
                    <a:pt x="108" y="17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74" name="Freeform 75">
              <a:extLst>
                <a:ext uri="{FF2B5EF4-FFF2-40B4-BE49-F238E27FC236}">
                  <a16:creationId xmlns:a16="http://schemas.microsoft.com/office/drawing/2014/main" id="{0713DAB4-C67A-482F-83CE-98F07239BD0F}"/>
                </a:ext>
              </a:extLst>
            </p:cNvPr>
            <p:cNvSpPr>
              <a:spLocks/>
            </p:cNvSpPr>
            <p:nvPr/>
          </p:nvSpPr>
          <p:spPr bwMode="auto">
            <a:xfrm>
              <a:off x="5203" y="3669"/>
              <a:ext cx="18" cy="54"/>
            </a:xfrm>
            <a:custGeom>
              <a:avLst/>
              <a:gdLst>
                <a:gd name="T0" fmla="*/ 10 w 18"/>
                <a:gd name="T1" fmla="*/ 54 h 54"/>
                <a:gd name="T2" fmla="*/ 10 w 18"/>
                <a:gd name="T3" fmla="*/ 54 h 54"/>
                <a:gd name="T4" fmla="*/ 6 w 18"/>
                <a:gd name="T5" fmla="*/ 54 h 54"/>
                <a:gd name="T6" fmla="*/ 2 w 18"/>
                <a:gd name="T7" fmla="*/ 52 h 54"/>
                <a:gd name="T8" fmla="*/ 0 w 18"/>
                <a:gd name="T9" fmla="*/ 48 h 54"/>
                <a:gd name="T10" fmla="*/ 0 w 18"/>
                <a:gd name="T11" fmla="*/ 44 h 54"/>
                <a:gd name="T12" fmla="*/ 0 w 18"/>
                <a:gd name="T13" fmla="*/ 8 h 54"/>
                <a:gd name="T14" fmla="*/ 0 w 18"/>
                <a:gd name="T15" fmla="*/ 8 h 54"/>
                <a:gd name="T16" fmla="*/ 0 w 18"/>
                <a:gd name="T17" fmla="*/ 6 h 54"/>
                <a:gd name="T18" fmla="*/ 2 w 18"/>
                <a:gd name="T19" fmla="*/ 2 h 54"/>
                <a:gd name="T20" fmla="*/ 6 w 18"/>
                <a:gd name="T21" fmla="*/ 0 h 54"/>
                <a:gd name="T22" fmla="*/ 10 w 18"/>
                <a:gd name="T23" fmla="*/ 0 h 54"/>
                <a:gd name="T24" fmla="*/ 10 w 18"/>
                <a:gd name="T25" fmla="*/ 0 h 54"/>
                <a:gd name="T26" fmla="*/ 12 w 18"/>
                <a:gd name="T27" fmla="*/ 0 h 54"/>
                <a:gd name="T28" fmla="*/ 16 w 18"/>
                <a:gd name="T29" fmla="*/ 2 h 54"/>
                <a:gd name="T30" fmla="*/ 18 w 18"/>
                <a:gd name="T31" fmla="*/ 6 h 54"/>
                <a:gd name="T32" fmla="*/ 18 w 18"/>
                <a:gd name="T33" fmla="*/ 8 h 54"/>
                <a:gd name="T34" fmla="*/ 18 w 18"/>
                <a:gd name="T35" fmla="*/ 44 h 54"/>
                <a:gd name="T36" fmla="*/ 18 w 18"/>
                <a:gd name="T37" fmla="*/ 44 h 54"/>
                <a:gd name="T38" fmla="*/ 18 w 18"/>
                <a:gd name="T39" fmla="*/ 48 h 54"/>
                <a:gd name="T40" fmla="*/ 16 w 18"/>
                <a:gd name="T41" fmla="*/ 52 h 54"/>
                <a:gd name="T42" fmla="*/ 12 w 18"/>
                <a:gd name="T43" fmla="*/ 54 h 54"/>
                <a:gd name="T44" fmla="*/ 10 w 18"/>
                <a:gd name="T45" fmla="*/ 54 h 54"/>
                <a:gd name="T46" fmla="*/ 10 w 18"/>
                <a:gd name="T4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 h="54">
                  <a:moveTo>
                    <a:pt x="10" y="54"/>
                  </a:moveTo>
                  <a:lnTo>
                    <a:pt x="10" y="54"/>
                  </a:lnTo>
                  <a:lnTo>
                    <a:pt x="6" y="54"/>
                  </a:lnTo>
                  <a:lnTo>
                    <a:pt x="2" y="52"/>
                  </a:lnTo>
                  <a:lnTo>
                    <a:pt x="0" y="48"/>
                  </a:lnTo>
                  <a:lnTo>
                    <a:pt x="0" y="44"/>
                  </a:lnTo>
                  <a:lnTo>
                    <a:pt x="0" y="8"/>
                  </a:lnTo>
                  <a:lnTo>
                    <a:pt x="0" y="8"/>
                  </a:lnTo>
                  <a:lnTo>
                    <a:pt x="0" y="6"/>
                  </a:lnTo>
                  <a:lnTo>
                    <a:pt x="2" y="2"/>
                  </a:lnTo>
                  <a:lnTo>
                    <a:pt x="6" y="0"/>
                  </a:lnTo>
                  <a:lnTo>
                    <a:pt x="10" y="0"/>
                  </a:lnTo>
                  <a:lnTo>
                    <a:pt x="10" y="0"/>
                  </a:lnTo>
                  <a:lnTo>
                    <a:pt x="12" y="0"/>
                  </a:lnTo>
                  <a:lnTo>
                    <a:pt x="16" y="2"/>
                  </a:lnTo>
                  <a:lnTo>
                    <a:pt x="18" y="6"/>
                  </a:lnTo>
                  <a:lnTo>
                    <a:pt x="18" y="8"/>
                  </a:lnTo>
                  <a:lnTo>
                    <a:pt x="18" y="44"/>
                  </a:lnTo>
                  <a:lnTo>
                    <a:pt x="18" y="44"/>
                  </a:lnTo>
                  <a:lnTo>
                    <a:pt x="18" y="48"/>
                  </a:lnTo>
                  <a:lnTo>
                    <a:pt x="16" y="52"/>
                  </a:lnTo>
                  <a:lnTo>
                    <a:pt x="12" y="54"/>
                  </a:lnTo>
                  <a:lnTo>
                    <a:pt x="10" y="54"/>
                  </a:lnTo>
                  <a:lnTo>
                    <a:pt x="10" y="5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75" name="Title 2">
            <a:extLst>
              <a:ext uri="{FF2B5EF4-FFF2-40B4-BE49-F238E27FC236}">
                <a16:creationId xmlns:a16="http://schemas.microsoft.com/office/drawing/2014/main" id="{362F9BF4-7F48-4BEB-98D4-0F440D7B35A2}"/>
              </a:ext>
            </a:extLst>
          </p:cNvPr>
          <p:cNvSpPr txBox="1">
            <a:spLocks/>
          </p:cNvSpPr>
          <p:nvPr/>
        </p:nvSpPr>
        <p:spPr>
          <a:xfrm>
            <a:off x="0" y="4482801"/>
            <a:ext cx="11851389" cy="1232296"/>
          </a:xfrm>
          <a:prstGeom prst="rect">
            <a:avLst/>
          </a:prstGeom>
          <a:ln>
            <a:noFill/>
          </a:ln>
        </p:spPr>
        <p:txBody>
          <a:bodyPr anchor="ctr"/>
          <a:lstStyle>
            <a:lvl1pPr algn="l" defTabSz="913943" rtl="0" eaLnBrk="1" latinLnBrk="0" hangingPunct="1">
              <a:lnSpc>
                <a:spcPct val="85000"/>
              </a:lnSpc>
              <a:spcBef>
                <a:spcPct val="0"/>
              </a:spcBef>
              <a:buNone/>
              <a:defRPr sz="2399" b="0" kern="1200">
                <a:solidFill>
                  <a:schemeClr val="bg1"/>
                </a:solidFill>
                <a:latin typeface="EYInterstate" panose="02000503020000020004" pitchFamily="2" charset="0"/>
                <a:ea typeface="+mj-ea"/>
                <a:cs typeface="Arial" pitchFamily="34" charset="0"/>
              </a:defRPr>
            </a:lvl1pPr>
          </a:lstStyle>
          <a:p>
            <a:pPr algn="r" defTabSz="914400">
              <a:lnSpc>
                <a:spcPct val="100000"/>
              </a:lnSpc>
              <a:spcAft>
                <a:spcPts val="1200"/>
              </a:spcAft>
            </a:pPr>
            <a:r>
              <a:rPr lang="pt-BR" sz="7200" b="1" dirty="0">
                <a:ln>
                  <a:solidFill>
                    <a:srgbClr val="35FFFF"/>
                  </a:solidFill>
                </a:ln>
                <a:noFill/>
                <a:latin typeface="+mn-lt"/>
                <a:ea typeface="+mn-ea"/>
                <a:cs typeface="+mn-cs"/>
              </a:rPr>
              <a:t>3. </a:t>
            </a:r>
            <a:r>
              <a:rPr lang="pt-BR" sz="6800" b="1" dirty="0">
                <a:ln>
                  <a:solidFill>
                    <a:srgbClr val="35FFFF"/>
                  </a:solidFill>
                </a:ln>
                <a:noFill/>
                <a:latin typeface="+mn-lt"/>
                <a:ea typeface="+mn-ea"/>
                <a:cs typeface="+mn-cs"/>
              </a:rPr>
              <a:t>Proposta de Desenvolvimento</a:t>
            </a:r>
          </a:p>
        </p:txBody>
      </p:sp>
    </p:spTree>
    <p:extLst>
      <p:ext uri="{BB962C8B-B14F-4D97-AF65-F5344CB8AC3E}">
        <p14:creationId xmlns:p14="http://schemas.microsoft.com/office/powerpoint/2010/main" val="370521210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TextBox 44">
            <a:extLst>
              <a:ext uri="{FF2B5EF4-FFF2-40B4-BE49-F238E27FC236}">
                <a16:creationId xmlns:a16="http://schemas.microsoft.com/office/drawing/2014/main" id="{A08B1F38-983B-4422-9BC0-D8D3E2CEBC8B}"/>
              </a:ext>
            </a:extLst>
          </p:cNvPr>
          <p:cNvSpPr txBox="1"/>
          <p:nvPr/>
        </p:nvSpPr>
        <p:spPr>
          <a:xfrm>
            <a:off x="482152" y="986774"/>
            <a:ext cx="11235676" cy="4801314"/>
          </a:xfrm>
          <a:prstGeom prst="rect">
            <a:avLst/>
          </a:prstGeom>
          <a:noFill/>
        </p:spPr>
        <p:txBody>
          <a:bodyPr wrap="square" rtlCol="0">
            <a:spAutoFit/>
          </a:bodyPr>
          <a:lstStyle/>
          <a:p>
            <a:r>
              <a:rPr lang="pt-BR" sz="2400" b="1" dirty="0">
                <a:solidFill>
                  <a:srgbClr val="35FFFF"/>
                </a:solidFill>
              </a:rPr>
              <a:t>Proposta de Desenvolvimento</a:t>
            </a:r>
          </a:p>
          <a:p>
            <a:endParaRPr lang="pt-BR" sz="2400" b="1" dirty="0">
              <a:solidFill>
                <a:schemeClr val="accent5">
                  <a:lumMod val="60000"/>
                  <a:lumOff val="40000"/>
                </a:schemeClr>
              </a:solidFill>
            </a:endParaRPr>
          </a:p>
          <a:p>
            <a:endParaRPr lang="pt-BR" b="1" dirty="0">
              <a:solidFill>
                <a:schemeClr val="tx2"/>
              </a:solidFill>
            </a:endParaRPr>
          </a:p>
          <a:p>
            <a:pPr algn="just"/>
            <a:r>
              <a:rPr lang="pt-BR" sz="2000" dirty="0">
                <a:solidFill>
                  <a:schemeClr val="tx2"/>
                </a:solidFill>
              </a:rPr>
              <a:t>Nesta seção, apresentamos uma síntese do processo proposto para o desenvolvimento desse estudo de caso, que se divide basicamente nas seguintes etapas:</a:t>
            </a:r>
          </a:p>
          <a:p>
            <a:pPr algn="just"/>
            <a:endParaRPr lang="pt-BR" sz="2000" dirty="0">
              <a:solidFill>
                <a:schemeClr val="tx2"/>
              </a:solidFill>
            </a:endParaRPr>
          </a:p>
          <a:p>
            <a:pPr algn="just"/>
            <a:r>
              <a:rPr lang="pt-BR" sz="2000" dirty="0">
                <a:solidFill>
                  <a:schemeClr val="tx2"/>
                </a:solidFill>
              </a:rPr>
              <a:t>1ª) </a:t>
            </a:r>
            <a:r>
              <a:rPr lang="pt-BR" sz="2000" b="1" dirty="0">
                <a:solidFill>
                  <a:srgbClr val="35FFFF"/>
                </a:solidFill>
              </a:rPr>
              <a:t>Análise Exploratória</a:t>
            </a:r>
            <a:r>
              <a:rPr lang="pt-BR" sz="2000" dirty="0">
                <a:solidFill>
                  <a:schemeClr val="tx2"/>
                </a:solidFill>
              </a:rPr>
              <a:t>: nesta etapa, buscamos checar a existência de dados faltantes, o balanceamento da base e a existência de outliers e de colunas não relevantes para o estudo de caso. Também plotamos diversos gráficos na busca por relações entre as variáveis.</a:t>
            </a:r>
          </a:p>
          <a:p>
            <a:pPr algn="just"/>
            <a:endParaRPr lang="pt-BR" sz="2000" dirty="0">
              <a:solidFill>
                <a:schemeClr val="tx2"/>
              </a:solidFill>
            </a:endParaRPr>
          </a:p>
          <a:p>
            <a:pPr algn="just"/>
            <a:r>
              <a:rPr lang="pt-BR" sz="2000" dirty="0">
                <a:solidFill>
                  <a:schemeClr val="tx2"/>
                </a:solidFill>
              </a:rPr>
              <a:t>2ª) </a:t>
            </a:r>
            <a:r>
              <a:rPr lang="pt-BR" sz="2000" b="1" dirty="0">
                <a:solidFill>
                  <a:srgbClr val="35FFFF"/>
                </a:solidFill>
              </a:rPr>
              <a:t>ETL e </a:t>
            </a:r>
            <a:r>
              <a:rPr lang="pt-BR" sz="2000" b="1" dirty="0" err="1">
                <a:solidFill>
                  <a:srgbClr val="35FFFF"/>
                </a:solidFill>
              </a:rPr>
              <a:t>Pré</a:t>
            </a:r>
            <a:r>
              <a:rPr lang="pt-BR" sz="2000" b="1" dirty="0">
                <a:solidFill>
                  <a:srgbClr val="35FFFF"/>
                </a:solidFill>
              </a:rPr>
              <a:t> Processamento</a:t>
            </a:r>
            <a:r>
              <a:rPr lang="pt-BR" sz="2000" dirty="0">
                <a:solidFill>
                  <a:schemeClr val="tx2"/>
                </a:solidFill>
              </a:rPr>
              <a:t>: nesta fase, sugerimos diferentes estratégias para o tratamento e limpeza da base de dados.</a:t>
            </a:r>
          </a:p>
          <a:p>
            <a:pPr algn="just"/>
            <a:endParaRPr lang="pt-BR" sz="2000" dirty="0">
              <a:solidFill>
                <a:schemeClr val="tx2"/>
              </a:solidFill>
            </a:endParaRPr>
          </a:p>
          <a:p>
            <a:pPr algn="just"/>
            <a:r>
              <a:rPr lang="pt-BR" sz="2000" dirty="0">
                <a:solidFill>
                  <a:schemeClr val="tx2"/>
                </a:solidFill>
              </a:rPr>
              <a:t>3ª) </a:t>
            </a:r>
            <a:r>
              <a:rPr lang="pt-BR" sz="2000" b="1" dirty="0" err="1">
                <a:solidFill>
                  <a:srgbClr val="35FFFF"/>
                </a:solidFill>
              </a:rPr>
              <a:t>Machine</a:t>
            </a:r>
            <a:r>
              <a:rPr lang="pt-BR" sz="2000" b="1" dirty="0">
                <a:solidFill>
                  <a:srgbClr val="35FFFF"/>
                </a:solidFill>
              </a:rPr>
              <a:t> Learning (criação do Modelo para inferências)</a:t>
            </a:r>
            <a:r>
              <a:rPr lang="pt-BR" sz="2000" dirty="0">
                <a:solidFill>
                  <a:schemeClr val="tx2"/>
                </a:solidFill>
              </a:rPr>
              <a:t>: nesta etapa, aplicamos diversos modelos de classificação para previsão de resultados.</a:t>
            </a:r>
          </a:p>
        </p:txBody>
      </p:sp>
      <p:sp>
        <p:nvSpPr>
          <p:cNvPr id="46" name="Rectangle 45">
            <a:extLst>
              <a:ext uri="{FF2B5EF4-FFF2-40B4-BE49-F238E27FC236}">
                <a16:creationId xmlns:a16="http://schemas.microsoft.com/office/drawing/2014/main" id="{1BE47693-CD0F-46AB-8E1A-224B482FB0BF}"/>
              </a:ext>
            </a:extLst>
          </p:cNvPr>
          <p:cNvSpPr/>
          <p:nvPr/>
        </p:nvSpPr>
        <p:spPr>
          <a:xfrm>
            <a:off x="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1. Introdução</a:t>
            </a:r>
          </a:p>
        </p:txBody>
      </p:sp>
      <p:sp>
        <p:nvSpPr>
          <p:cNvPr id="47" name="Rectangle 46">
            <a:hlinkClick r:id="rId2" action="ppaction://hlinksldjump"/>
            <a:extLst>
              <a:ext uri="{FF2B5EF4-FFF2-40B4-BE49-F238E27FC236}">
                <a16:creationId xmlns:a16="http://schemas.microsoft.com/office/drawing/2014/main" id="{9A275E18-90FB-4FB0-B3B1-4DF4B1E176C8}"/>
              </a:ext>
            </a:extLst>
          </p:cNvPr>
          <p:cNvSpPr/>
          <p:nvPr/>
        </p:nvSpPr>
        <p:spPr>
          <a:xfrm>
            <a:off x="24387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2. Descrição do</a:t>
            </a:r>
            <a:br>
              <a:rPr lang="pt-BR" sz="1400" dirty="0">
                <a:solidFill>
                  <a:schemeClr val="accent5">
                    <a:lumMod val="60000"/>
                    <a:lumOff val="40000"/>
                  </a:schemeClr>
                </a:solidFill>
                <a:latin typeface="EYInterstate Light" panose="02000506000000020004" pitchFamily="2" charset="0"/>
              </a:rPr>
            </a:br>
            <a:r>
              <a:rPr lang="pt-BR" sz="1400" dirty="0">
                <a:solidFill>
                  <a:schemeClr val="accent5">
                    <a:lumMod val="60000"/>
                    <a:lumOff val="40000"/>
                  </a:schemeClr>
                </a:solidFill>
                <a:latin typeface="EYInterstate Light" panose="02000506000000020004" pitchFamily="2" charset="0"/>
              </a:rPr>
              <a:t>Estudo de Caso</a:t>
            </a:r>
          </a:p>
        </p:txBody>
      </p:sp>
      <p:sp>
        <p:nvSpPr>
          <p:cNvPr id="48" name="Rectangle 47">
            <a:hlinkClick r:id="rId3" action="ppaction://hlinksldjump"/>
            <a:extLst>
              <a:ext uri="{FF2B5EF4-FFF2-40B4-BE49-F238E27FC236}">
                <a16:creationId xmlns:a16="http://schemas.microsoft.com/office/drawing/2014/main" id="{989B77FF-6F8A-4E9C-A180-309C041AC8CF}"/>
              </a:ext>
            </a:extLst>
          </p:cNvPr>
          <p:cNvSpPr/>
          <p:nvPr/>
        </p:nvSpPr>
        <p:spPr>
          <a:xfrm>
            <a:off x="4877400" y="0"/>
            <a:ext cx="2437200" cy="698500"/>
          </a:xfrm>
          <a:prstGeom prst="rect">
            <a:avLst/>
          </a:prstGeom>
          <a:gradFill>
            <a:gsLst>
              <a:gs pos="82000">
                <a:srgbClr val="31313B"/>
              </a:gs>
              <a:gs pos="0">
                <a:schemeClr val="tx1">
                  <a:lumMod val="65000"/>
                  <a:lumOff val="35000"/>
                </a:schemeClr>
              </a:gs>
              <a:gs pos="100000">
                <a:srgbClr val="2E2E38"/>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t-BR" sz="1400" b="1" dirty="0">
                <a:solidFill>
                  <a:schemeClr val="accent5">
                    <a:lumMod val="60000"/>
                    <a:lumOff val="40000"/>
                  </a:schemeClr>
                </a:solidFill>
                <a:latin typeface="EYInterstate Light" panose="02000506000000020004" pitchFamily="2" charset="0"/>
              </a:rPr>
              <a:t>3. Proposta de</a:t>
            </a:r>
          </a:p>
          <a:p>
            <a:pPr algn="ctr"/>
            <a:r>
              <a:rPr lang="pt-BR" sz="1400" b="1" dirty="0">
                <a:solidFill>
                  <a:schemeClr val="accent5">
                    <a:lumMod val="60000"/>
                    <a:lumOff val="40000"/>
                  </a:schemeClr>
                </a:solidFill>
                <a:latin typeface="EYInterstate Light" panose="02000506000000020004" pitchFamily="2" charset="0"/>
              </a:rPr>
              <a:t>Desenvolvimento</a:t>
            </a:r>
          </a:p>
        </p:txBody>
      </p:sp>
      <p:sp>
        <p:nvSpPr>
          <p:cNvPr id="49" name="Rectangle 48">
            <a:hlinkClick r:id="rId4" action="ppaction://hlinksldjump"/>
            <a:extLst>
              <a:ext uri="{FF2B5EF4-FFF2-40B4-BE49-F238E27FC236}">
                <a16:creationId xmlns:a16="http://schemas.microsoft.com/office/drawing/2014/main" id="{95E62610-0A33-4F70-95F6-AD12799B1893}"/>
              </a:ext>
            </a:extLst>
          </p:cNvPr>
          <p:cNvSpPr/>
          <p:nvPr/>
        </p:nvSpPr>
        <p:spPr>
          <a:xfrm>
            <a:off x="7316100" y="0"/>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4. Visão Geral</a:t>
            </a:r>
          </a:p>
          <a:p>
            <a:pPr algn="ctr"/>
            <a:r>
              <a:rPr lang="pt-BR" sz="1400" dirty="0">
                <a:solidFill>
                  <a:schemeClr val="accent5">
                    <a:lumMod val="60000"/>
                    <a:lumOff val="40000"/>
                  </a:schemeClr>
                </a:solidFill>
                <a:latin typeface="EYInterstate Light" panose="02000506000000020004" pitchFamily="2" charset="0"/>
              </a:rPr>
              <a:t>do Código</a:t>
            </a:r>
          </a:p>
        </p:txBody>
      </p:sp>
      <p:sp>
        <p:nvSpPr>
          <p:cNvPr id="73" name="Rectangle 72">
            <a:hlinkClick r:id="rId5" action="ppaction://hlinksldjump"/>
            <a:extLst>
              <a:ext uri="{FF2B5EF4-FFF2-40B4-BE49-F238E27FC236}">
                <a16:creationId xmlns:a16="http://schemas.microsoft.com/office/drawing/2014/main" id="{0AF53CFD-6EA4-4271-99AB-53EB5E92FC53}"/>
              </a:ext>
            </a:extLst>
          </p:cNvPr>
          <p:cNvSpPr/>
          <p:nvPr/>
        </p:nvSpPr>
        <p:spPr>
          <a:xfrm>
            <a:off x="9754800" y="9025"/>
            <a:ext cx="2437200" cy="698500"/>
          </a:xfrm>
          <a:prstGeom prst="rect">
            <a:avLst/>
          </a:prstGeom>
          <a:gradFill>
            <a:gsLst>
              <a:gs pos="82000">
                <a:srgbClr val="31313B"/>
              </a:gs>
              <a:gs pos="0">
                <a:schemeClr val="tx1">
                  <a:lumMod val="65000"/>
                  <a:lumOff val="35000"/>
                </a:schemeClr>
              </a:gs>
              <a:gs pos="100000">
                <a:srgbClr val="2E2E38"/>
              </a:gs>
            </a:gsLst>
            <a:lin ang="16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pt-BR" sz="1400" dirty="0">
                <a:solidFill>
                  <a:schemeClr val="accent5">
                    <a:lumMod val="60000"/>
                    <a:lumOff val="40000"/>
                  </a:schemeClr>
                </a:solidFill>
                <a:latin typeface="EYInterstate Light" panose="02000506000000020004" pitchFamily="2" charset="0"/>
              </a:rPr>
              <a:t>5. Conclusão</a:t>
            </a:r>
          </a:p>
        </p:txBody>
      </p:sp>
      <p:grpSp>
        <p:nvGrpSpPr>
          <p:cNvPr id="75" name="Group 63">
            <a:extLst>
              <a:ext uri="{FF2B5EF4-FFF2-40B4-BE49-F238E27FC236}">
                <a16:creationId xmlns:a16="http://schemas.microsoft.com/office/drawing/2014/main" id="{D1565943-E276-4177-AF30-4EF879182DA6}"/>
              </a:ext>
            </a:extLst>
          </p:cNvPr>
          <p:cNvGrpSpPr>
            <a:grpSpLocks noChangeAspect="1"/>
          </p:cNvGrpSpPr>
          <p:nvPr/>
        </p:nvGrpSpPr>
        <p:grpSpPr bwMode="auto">
          <a:xfrm>
            <a:off x="10984350" y="5697538"/>
            <a:ext cx="708375" cy="809038"/>
            <a:chOff x="4531" y="2893"/>
            <a:chExt cx="760" cy="868"/>
          </a:xfrm>
          <a:solidFill>
            <a:srgbClr val="35FFFF"/>
          </a:solidFill>
        </p:grpSpPr>
        <p:sp>
          <p:nvSpPr>
            <p:cNvPr id="79" name="Freeform 64">
              <a:extLst>
                <a:ext uri="{FF2B5EF4-FFF2-40B4-BE49-F238E27FC236}">
                  <a16:creationId xmlns:a16="http://schemas.microsoft.com/office/drawing/2014/main" id="{5C1D285B-3D8F-4D47-9B56-5C8402329CA5}"/>
                </a:ext>
              </a:extLst>
            </p:cNvPr>
            <p:cNvSpPr>
              <a:spLocks noEditPoints="1"/>
            </p:cNvSpPr>
            <p:nvPr/>
          </p:nvSpPr>
          <p:spPr bwMode="auto">
            <a:xfrm>
              <a:off x="4577" y="3039"/>
              <a:ext cx="488" cy="674"/>
            </a:xfrm>
            <a:custGeom>
              <a:avLst/>
              <a:gdLst>
                <a:gd name="T0" fmla="*/ 488 w 488"/>
                <a:gd name="T1" fmla="*/ 674 h 674"/>
                <a:gd name="T2" fmla="*/ 0 w 488"/>
                <a:gd name="T3" fmla="*/ 674 h 674"/>
                <a:gd name="T4" fmla="*/ 0 w 488"/>
                <a:gd name="T5" fmla="*/ 0 h 674"/>
                <a:gd name="T6" fmla="*/ 488 w 488"/>
                <a:gd name="T7" fmla="*/ 0 h 674"/>
                <a:gd name="T8" fmla="*/ 488 w 488"/>
                <a:gd name="T9" fmla="*/ 674 h 674"/>
                <a:gd name="T10" fmla="*/ 18 w 488"/>
                <a:gd name="T11" fmla="*/ 656 h 674"/>
                <a:gd name="T12" fmla="*/ 470 w 488"/>
                <a:gd name="T13" fmla="*/ 656 h 674"/>
                <a:gd name="T14" fmla="*/ 470 w 488"/>
                <a:gd name="T15" fmla="*/ 18 h 674"/>
                <a:gd name="T16" fmla="*/ 18 w 488"/>
                <a:gd name="T17" fmla="*/ 18 h 674"/>
                <a:gd name="T18" fmla="*/ 18 w 488"/>
                <a:gd name="T19" fmla="*/ 656 h 6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8" h="674">
                  <a:moveTo>
                    <a:pt x="488" y="674"/>
                  </a:moveTo>
                  <a:lnTo>
                    <a:pt x="0" y="674"/>
                  </a:lnTo>
                  <a:lnTo>
                    <a:pt x="0" y="0"/>
                  </a:lnTo>
                  <a:lnTo>
                    <a:pt x="488" y="0"/>
                  </a:lnTo>
                  <a:lnTo>
                    <a:pt x="488" y="674"/>
                  </a:lnTo>
                  <a:close/>
                  <a:moveTo>
                    <a:pt x="18" y="656"/>
                  </a:moveTo>
                  <a:lnTo>
                    <a:pt x="470" y="656"/>
                  </a:lnTo>
                  <a:lnTo>
                    <a:pt x="470" y="18"/>
                  </a:lnTo>
                  <a:lnTo>
                    <a:pt x="18" y="18"/>
                  </a:lnTo>
                  <a:lnTo>
                    <a:pt x="18" y="65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0" name="Freeform 65">
              <a:extLst>
                <a:ext uri="{FF2B5EF4-FFF2-40B4-BE49-F238E27FC236}">
                  <a16:creationId xmlns:a16="http://schemas.microsoft.com/office/drawing/2014/main" id="{4F16DF24-0E47-4B9E-937D-403625005AF2}"/>
                </a:ext>
              </a:extLst>
            </p:cNvPr>
            <p:cNvSpPr>
              <a:spLocks/>
            </p:cNvSpPr>
            <p:nvPr/>
          </p:nvSpPr>
          <p:spPr bwMode="auto">
            <a:xfrm>
              <a:off x="4531" y="2991"/>
              <a:ext cx="578" cy="770"/>
            </a:xfrm>
            <a:custGeom>
              <a:avLst/>
              <a:gdLst>
                <a:gd name="T0" fmla="*/ 578 w 578"/>
                <a:gd name="T1" fmla="*/ 770 h 770"/>
                <a:gd name="T2" fmla="*/ 0 w 578"/>
                <a:gd name="T3" fmla="*/ 770 h 770"/>
                <a:gd name="T4" fmla="*/ 0 w 578"/>
                <a:gd name="T5" fmla="*/ 0 h 770"/>
                <a:gd name="T6" fmla="*/ 184 w 578"/>
                <a:gd name="T7" fmla="*/ 0 h 770"/>
                <a:gd name="T8" fmla="*/ 184 w 578"/>
                <a:gd name="T9" fmla="*/ 18 h 770"/>
                <a:gd name="T10" fmla="*/ 18 w 578"/>
                <a:gd name="T11" fmla="*/ 18 h 770"/>
                <a:gd name="T12" fmla="*/ 18 w 578"/>
                <a:gd name="T13" fmla="*/ 752 h 770"/>
                <a:gd name="T14" fmla="*/ 560 w 578"/>
                <a:gd name="T15" fmla="*/ 752 h 770"/>
                <a:gd name="T16" fmla="*/ 560 w 578"/>
                <a:gd name="T17" fmla="*/ 18 h 770"/>
                <a:gd name="T18" fmla="*/ 394 w 578"/>
                <a:gd name="T19" fmla="*/ 18 h 770"/>
                <a:gd name="T20" fmla="*/ 394 w 578"/>
                <a:gd name="T21" fmla="*/ 0 h 770"/>
                <a:gd name="T22" fmla="*/ 578 w 578"/>
                <a:gd name="T23" fmla="*/ 0 h 770"/>
                <a:gd name="T24" fmla="*/ 578 w 578"/>
                <a:gd name="T25" fmla="*/ 770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78" h="770">
                  <a:moveTo>
                    <a:pt x="578" y="770"/>
                  </a:moveTo>
                  <a:lnTo>
                    <a:pt x="0" y="770"/>
                  </a:lnTo>
                  <a:lnTo>
                    <a:pt x="0" y="0"/>
                  </a:lnTo>
                  <a:lnTo>
                    <a:pt x="184" y="0"/>
                  </a:lnTo>
                  <a:lnTo>
                    <a:pt x="184" y="18"/>
                  </a:lnTo>
                  <a:lnTo>
                    <a:pt x="18" y="18"/>
                  </a:lnTo>
                  <a:lnTo>
                    <a:pt x="18" y="752"/>
                  </a:lnTo>
                  <a:lnTo>
                    <a:pt x="560" y="752"/>
                  </a:lnTo>
                  <a:lnTo>
                    <a:pt x="560" y="18"/>
                  </a:lnTo>
                  <a:lnTo>
                    <a:pt x="394" y="18"/>
                  </a:lnTo>
                  <a:lnTo>
                    <a:pt x="394" y="0"/>
                  </a:lnTo>
                  <a:lnTo>
                    <a:pt x="578" y="0"/>
                  </a:lnTo>
                  <a:lnTo>
                    <a:pt x="578" y="77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1" name="Freeform 66">
              <a:extLst>
                <a:ext uri="{FF2B5EF4-FFF2-40B4-BE49-F238E27FC236}">
                  <a16:creationId xmlns:a16="http://schemas.microsoft.com/office/drawing/2014/main" id="{F765AC8E-6CE0-4903-B315-BE9612B1F906}"/>
                </a:ext>
              </a:extLst>
            </p:cNvPr>
            <p:cNvSpPr>
              <a:spLocks noEditPoints="1"/>
            </p:cNvSpPr>
            <p:nvPr/>
          </p:nvSpPr>
          <p:spPr bwMode="auto">
            <a:xfrm>
              <a:off x="4723" y="2939"/>
              <a:ext cx="194" cy="70"/>
            </a:xfrm>
            <a:custGeom>
              <a:avLst/>
              <a:gdLst>
                <a:gd name="T0" fmla="*/ 194 w 194"/>
                <a:gd name="T1" fmla="*/ 70 h 70"/>
                <a:gd name="T2" fmla="*/ 0 w 194"/>
                <a:gd name="T3" fmla="*/ 70 h 70"/>
                <a:gd name="T4" fmla="*/ 0 w 194"/>
                <a:gd name="T5" fmla="*/ 30 h 70"/>
                <a:gd name="T6" fmla="*/ 0 w 194"/>
                <a:gd name="T7" fmla="*/ 30 h 70"/>
                <a:gd name="T8" fmla="*/ 2 w 194"/>
                <a:gd name="T9" fmla="*/ 24 h 70"/>
                <a:gd name="T10" fmla="*/ 4 w 194"/>
                <a:gd name="T11" fmla="*/ 18 h 70"/>
                <a:gd name="T12" fmla="*/ 10 w 194"/>
                <a:gd name="T13" fmla="*/ 8 h 70"/>
                <a:gd name="T14" fmla="*/ 20 w 194"/>
                <a:gd name="T15" fmla="*/ 2 h 70"/>
                <a:gd name="T16" fmla="*/ 26 w 194"/>
                <a:gd name="T17" fmla="*/ 0 h 70"/>
                <a:gd name="T18" fmla="*/ 32 w 194"/>
                <a:gd name="T19" fmla="*/ 0 h 70"/>
                <a:gd name="T20" fmla="*/ 164 w 194"/>
                <a:gd name="T21" fmla="*/ 0 h 70"/>
                <a:gd name="T22" fmla="*/ 164 w 194"/>
                <a:gd name="T23" fmla="*/ 0 h 70"/>
                <a:gd name="T24" fmla="*/ 170 w 194"/>
                <a:gd name="T25" fmla="*/ 0 h 70"/>
                <a:gd name="T26" fmla="*/ 176 w 194"/>
                <a:gd name="T27" fmla="*/ 2 h 70"/>
                <a:gd name="T28" fmla="*/ 186 w 194"/>
                <a:gd name="T29" fmla="*/ 8 h 70"/>
                <a:gd name="T30" fmla="*/ 192 w 194"/>
                <a:gd name="T31" fmla="*/ 18 h 70"/>
                <a:gd name="T32" fmla="*/ 194 w 194"/>
                <a:gd name="T33" fmla="*/ 24 h 70"/>
                <a:gd name="T34" fmla="*/ 194 w 194"/>
                <a:gd name="T35" fmla="*/ 30 h 70"/>
                <a:gd name="T36" fmla="*/ 194 w 194"/>
                <a:gd name="T37" fmla="*/ 70 h 70"/>
                <a:gd name="T38" fmla="*/ 18 w 194"/>
                <a:gd name="T39" fmla="*/ 52 h 70"/>
                <a:gd name="T40" fmla="*/ 176 w 194"/>
                <a:gd name="T41" fmla="*/ 52 h 70"/>
                <a:gd name="T42" fmla="*/ 176 w 194"/>
                <a:gd name="T43" fmla="*/ 30 h 70"/>
                <a:gd name="T44" fmla="*/ 176 w 194"/>
                <a:gd name="T45" fmla="*/ 30 h 70"/>
                <a:gd name="T46" fmla="*/ 176 w 194"/>
                <a:gd name="T47" fmla="*/ 24 h 70"/>
                <a:gd name="T48" fmla="*/ 172 w 194"/>
                <a:gd name="T49" fmla="*/ 20 h 70"/>
                <a:gd name="T50" fmla="*/ 170 w 194"/>
                <a:gd name="T51" fmla="*/ 18 h 70"/>
                <a:gd name="T52" fmla="*/ 164 w 194"/>
                <a:gd name="T53" fmla="*/ 18 h 70"/>
                <a:gd name="T54" fmla="*/ 32 w 194"/>
                <a:gd name="T55" fmla="*/ 18 h 70"/>
                <a:gd name="T56" fmla="*/ 32 w 194"/>
                <a:gd name="T57" fmla="*/ 18 h 70"/>
                <a:gd name="T58" fmla="*/ 26 w 194"/>
                <a:gd name="T59" fmla="*/ 18 h 70"/>
                <a:gd name="T60" fmla="*/ 22 w 194"/>
                <a:gd name="T61" fmla="*/ 20 h 70"/>
                <a:gd name="T62" fmla="*/ 20 w 194"/>
                <a:gd name="T63" fmla="*/ 24 h 70"/>
                <a:gd name="T64" fmla="*/ 18 w 194"/>
                <a:gd name="T65" fmla="*/ 30 h 70"/>
                <a:gd name="T66" fmla="*/ 18 w 194"/>
                <a:gd name="T67" fmla="*/ 5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94" h="70">
                  <a:moveTo>
                    <a:pt x="194" y="70"/>
                  </a:moveTo>
                  <a:lnTo>
                    <a:pt x="0" y="70"/>
                  </a:lnTo>
                  <a:lnTo>
                    <a:pt x="0" y="30"/>
                  </a:lnTo>
                  <a:lnTo>
                    <a:pt x="0" y="30"/>
                  </a:lnTo>
                  <a:lnTo>
                    <a:pt x="2" y="24"/>
                  </a:lnTo>
                  <a:lnTo>
                    <a:pt x="4" y="18"/>
                  </a:lnTo>
                  <a:lnTo>
                    <a:pt x="10" y="8"/>
                  </a:lnTo>
                  <a:lnTo>
                    <a:pt x="20" y="2"/>
                  </a:lnTo>
                  <a:lnTo>
                    <a:pt x="26" y="0"/>
                  </a:lnTo>
                  <a:lnTo>
                    <a:pt x="32" y="0"/>
                  </a:lnTo>
                  <a:lnTo>
                    <a:pt x="164" y="0"/>
                  </a:lnTo>
                  <a:lnTo>
                    <a:pt x="164" y="0"/>
                  </a:lnTo>
                  <a:lnTo>
                    <a:pt x="170" y="0"/>
                  </a:lnTo>
                  <a:lnTo>
                    <a:pt x="176" y="2"/>
                  </a:lnTo>
                  <a:lnTo>
                    <a:pt x="186" y="8"/>
                  </a:lnTo>
                  <a:lnTo>
                    <a:pt x="192" y="18"/>
                  </a:lnTo>
                  <a:lnTo>
                    <a:pt x="194" y="24"/>
                  </a:lnTo>
                  <a:lnTo>
                    <a:pt x="194" y="30"/>
                  </a:lnTo>
                  <a:lnTo>
                    <a:pt x="194" y="70"/>
                  </a:lnTo>
                  <a:close/>
                  <a:moveTo>
                    <a:pt x="18" y="52"/>
                  </a:moveTo>
                  <a:lnTo>
                    <a:pt x="176" y="52"/>
                  </a:lnTo>
                  <a:lnTo>
                    <a:pt x="176" y="30"/>
                  </a:lnTo>
                  <a:lnTo>
                    <a:pt x="176" y="30"/>
                  </a:lnTo>
                  <a:lnTo>
                    <a:pt x="176" y="24"/>
                  </a:lnTo>
                  <a:lnTo>
                    <a:pt x="172" y="20"/>
                  </a:lnTo>
                  <a:lnTo>
                    <a:pt x="170" y="18"/>
                  </a:lnTo>
                  <a:lnTo>
                    <a:pt x="164" y="18"/>
                  </a:lnTo>
                  <a:lnTo>
                    <a:pt x="32" y="18"/>
                  </a:lnTo>
                  <a:lnTo>
                    <a:pt x="32" y="18"/>
                  </a:lnTo>
                  <a:lnTo>
                    <a:pt x="26" y="18"/>
                  </a:lnTo>
                  <a:lnTo>
                    <a:pt x="22" y="20"/>
                  </a:lnTo>
                  <a:lnTo>
                    <a:pt x="20" y="24"/>
                  </a:lnTo>
                  <a:lnTo>
                    <a:pt x="18" y="30"/>
                  </a:lnTo>
                  <a:lnTo>
                    <a:pt x="18" y="5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2" name="Freeform 67">
              <a:extLst>
                <a:ext uri="{FF2B5EF4-FFF2-40B4-BE49-F238E27FC236}">
                  <a16:creationId xmlns:a16="http://schemas.microsoft.com/office/drawing/2014/main" id="{2686AA8C-4A20-4AA7-ACD5-DFE8A80CFDCB}"/>
                </a:ext>
              </a:extLst>
            </p:cNvPr>
            <p:cNvSpPr>
              <a:spLocks/>
            </p:cNvSpPr>
            <p:nvPr/>
          </p:nvSpPr>
          <p:spPr bwMode="auto">
            <a:xfrm>
              <a:off x="4781" y="2893"/>
              <a:ext cx="78" cy="62"/>
            </a:xfrm>
            <a:custGeom>
              <a:avLst/>
              <a:gdLst>
                <a:gd name="T0" fmla="*/ 6 w 78"/>
                <a:gd name="T1" fmla="*/ 62 h 62"/>
                <a:gd name="T2" fmla="*/ 6 w 78"/>
                <a:gd name="T3" fmla="*/ 62 h 62"/>
                <a:gd name="T4" fmla="*/ 2 w 78"/>
                <a:gd name="T5" fmla="*/ 50 h 62"/>
                <a:gd name="T6" fmla="*/ 0 w 78"/>
                <a:gd name="T7" fmla="*/ 40 h 62"/>
                <a:gd name="T8" fmla="*/ 0 w 78"/>
                <a:gd name="T9" fmla="*/ 40 h 62"/>
                <a:gd name="T10" fmla="*/ 2 w 78"/>
                <a:gd name="T11" fmla="*/ 32 h 62"/>
                <a:gd name="T12" fmla="*/ 4 w 78"/>
                <a:gd name="T13" fmla="*/ 24 h 62"/>
                <a:gd name="T14" fmla="*/ 6 w 78"/>
                <a:gd name="T15" fmla="*/ 18 h 62"/>
                <a:gd name="T16" fmla="*/ 12 w 78"/>
                <a:gd name="T17" fmla="*/ 12 h 62"/>
                <a:gd name="T18" fmla="*/ 18 w 78"/>
                <a:gd name="T19" fmla="*/ 8 h 62"/>
                <a:gd name="T20" fmla="*/ 24 w 78"/>
                <a:gd name="T21" fmla="*/ 4 h 62"/>
                <a:gd name="T22" fmla="*/ 32 w 78"/>
                <a:gd name="T23" fmla="*/ 2 h 62"/>
                <a:gd name="T24" fmla="*/ 40 w 78"/>
                <a:gd name="T25" fmla="*/ 0 h 62"/>
                <a:gd name="T26" fmla="*/ 40 w 78"/>
                <a:gd name="T27" fmla="*/ 0 h 62"/>
                <a:gd name="T28" fmla="*/ 48 w 78"/>
                <a:gd name="T29" fmla="*/ 2 h 62"/>
                <a:gd name="T30" fmla="*/ 54 w 78"/>
                <a:gd name="T31" fmla="*/ 4 h 62"/>
                <a:gd name="T32" fmla="*/ 62 w 78"/>
                <a:gd name="T33" fmla="*/ 8 h 62"/>
                <a:gd name="T34" fmla="*/ 66 w 78"/>
                <a:gd name="T35" fmla="*/ 12 h 62"/>
                <a:gd name="T36" fmla="*/ 72 w 78"/>
                <a:gd name="T37" fmla="*/ 18 h 62"/>
                <a:gd name="T38" fmla="*/ 76 w 78"/>
                <a:gd name="T39" fmla="*/ 24 h 62"/>
                <a:gd name="T40" fmla="*/ 78 w 78"/>
                <a:gd name="T41" fmla="*/ 32 h 62"/>
                <a:gd name="T42" fmla="*/ 78 w 78"/>
                <a:gd name="T43" fmla="*/ 40 h 62"/>
                <a:gd name="T44" fmla="*/ 78 w 78"/>
                <a:gd name="T45" fmla="*/ 40 h 62"/>
                <a:gd name="T46" fmla="*/ 78 w 78"/>
                <a:gd name="T47" fmla="*/ 50 h 62"/>
                <a:gd name="T48" fmla="*/ 74 w 78"/>
                <a:gd name="T49" fmla="*/ 58 h 62"/>
                <a:gd name="T50" fmla="*/ 58 w 78"/>
                <a:gd name="T51" fmla="*/ 50 h 62"/>
                <a:gd name="T52" fmla="*/ 58 w 78"/>
                <a:gd name="T53" fmla="*/ 50 h 62"/>
                <a:gd name="T54" fmla="*/ 60 w 78"/>
                <a:gd name="T55" fmla="*/ 44 h 62"/>
                <a:gd name="T56" fmla="*/ 60 w 78"/>
                <a:gd name="T57" fmla="*/ 40 h 62"/>
                <a:gd name="T58" fmla="*/ 60 w 78"/>
                <a:gd name="T59" fmla="*/ 40 h 62"/>
                <a:gd name="T60" fmla="*/ 58 w 78"/>
                <a:gd name="T61" fmla="*/ 32 h 62"/>
                <a:gd name="T62" fmla="*/ 54 w 78"/>
                <a:gd name="T63" fmla="*/ 24 h 62"/>
                <a:gd name="T64" fmla="*/ 48 w 78"/>
                <a:gd name="T65" fmla="*/ 20 h 62"/>
                <a:gd name="T66" fmla="*/ 40 w 78"/>
                <a:gd name="T67" fmla="*/ 18 h 62"/>
                <a:gd name="T68" fmla="*/ 40 w 78"/>
                <a:gd name="T69" fmla="*/ 18 h 62"/>
                <a:gd name="T70" fmla="*/ 32 w 78"/>
                <a:gd name="T71" fmla="*/ 20 h 62"/>
                <a:gd name="T72" fmla="*/ 24 w 78"/>
                <a:gd name="T73" fmla="*/ 24 h 62"/>
                <a:gd name="T74" fmla="*/ 20 w 78"/>
                <a:gd name="T75" fmla="*/ 32 h 62"/>
                <a:gd name="T76" fmla="*/ 18 w 78"/>
                <a:gd name="T77" fmla="*/ 40 h 62"/>
                <a:gd name="T78" fmla="*/ 18 w 78"/>
                <a:gd name="T79" fmla="*/ 40 h 62"/>
                <a:gd name="T80" fmla="*/ 20 w 78"/>
                <a:gd name="T81" fmla="*/ 46 h 62"/>
                <a:gd name="T82" fmla="*/ 22 w 78"/>
                <a:gd name="T83" fmla="*/ 52 h 62"/>
                <a:gd name="T84" fmla="*/ 6 w 78"/>
                <a:gd name="T8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8" h="62">
                  <a:moveTo>
                    <a:pt x="6" y="62"/>
                  </a:moveTo>
                  <a:lnTo>
                    <a:pt x="6" y="62"/>
                  </a:lnTo>
                  <a:lnTo>
                    <a:pt x="2" y="50"/>
                  </a:lnTo>
                  <a:lnTo>
                    <a:pt x="0" y="40"/>
                  </a:lnTo>
                  <a:lnTo>
                    <a:pt x="0" y="40"/>
                  </a:lnTo>
                  <a:lnTo>
                    <a:pt x="2" y="32"/>
                  </a:lnTo>
                  <a:lnTo>
                    <a:pt x="4" y="24"/>
                  </a:lnTo>
                  <a:lnTo>
                    <a:pt x="6" y="18"/>
                  </a:lnTo>
                  <a:lnTo>
                    <a:pt x="12" y="12"/>
                  </a:lnTo>
                  <a:lnTo>
                    <a:pt x="18" y="8"/>
                  </a:lnTo>
                  <a:lnTo>
                    <a:pt x="24" y="4"/>
                  </a:lnTo>
                  <a:lnTo>
                    <a:pt x="32" y="2"/>
                  </a:lnTo>
                  <a:lnTo>
                    <a:pt x="40" y="0"/>
                  </a:lnTo>
                  <a:lnTo>
                    <a:pt x="40" y="0"/>
                  </a:lnTo>
                  <a:lnTo>
                    <a:pt x="48" y="2"/>
                  </a:lnTo>
                  <a:lnTo>
                    <a:pt x="54" y="4"/>
                  </a:lnTo>
                  <a:lnTo>
                    <a:pt x="62" y="8"/>
                  </a:lnTo>
                  <a:lnTo>
                    <a:pt x="66" y="12"/>
                  </a:lnTo>
                  <a:lnTo>
                    <a:pt x="72" y="18"/>
                  </a:lnTo>
                  <a:lnTo>
                    <a:pt x="76" y="24"/>
                  </a:lnTo>
                  <a:lnTo>
                    <a:pt x="78" y="32"/>
                  </a:lnTo>
                  <a:lnTo>
                    <a:pt x="78" y="40"/>
                  </a:lnTo>
                  <a:lnTo>
                    <a:pt x="78" y="40"/>
                  </a:lnTo>
                  <a:lnTo>
                    <a:pt x="78" y="50"/>
                  </a:lnTo>
                  <a:lnTo>
                    <a:pt x="74" y="58"/>
                  </a:lnTo>
                  <a:lnTo>
                    <a:pt x="58" y="50"/>
                  </a:lnTo>
                  <a:lnTo>
                    <a:pt x="58" y="50"/>
                  </a:lnTo>
                  <a:lnTo>
                    <a:pt x="60" y="44"/>
                  </a:lnTo>
                  <a:lnTo>
                    <a:pt x="60" y="40"/>
                  </a:lnTo>
                  <a:lnTo>
                    <a:pt x="60" y="40"/>
                  </a:lnTo>
                  <a:lnTo>
                    <a:pt x="58" y="32"/>
                  </a:lnTo>
                  <a:lnTo>
                    <a:pt x="54" y="24"/>
                  </a:lnTo>
                  <a:lnTo>
                    <a:pt x="48" y="20"/>
                  </a:lnTo>
                  <a:lnTo>
                    <a:pt x="40" y="18"/>
                  </a:lnTo>
                  <a:lnTo>
                    <a:pt x="40" y="18"/>
                  </a:lnTo>
                  <a:lnTo>
                    <a:pt x="32" y="20"/>
                  </a:lnTo>
                  <a:lnTo>
                    <a:pt x="24" y="24"/>
                  </a:lnTo>
                  <a:lnTo>
                    <a:pt x="20" y="32"/>
                  </a:lnTo>
                  <a:lnTo>
                    <a:pt x="18" y="40"/>
                  </a:lnTo>
                  <a:lnTo>
                    <a:pt x="18" y="40"/>
                  </a:lnTo>
                  <a:lnTo>
                    <a:pt x="20" y="46"/>
                  </a:lnTo>
                  <a:lnTo>
                    <a:pt x="22" y="52"/>
                  </a:lnTo>
                  <a:lnTo>
                    <a:pt x="6" y="62"/>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3" name="Freeform 68">
              <a:extLst>
                <a:ext uri="{FF2B5EF4-FFF2-40B4-BE49-F238E27FC236}">
                  <a16:creationId xmlns:a16="http://schemas.microsoft.com/office/drawing/2014/main" id="{958C9C63-5FFF-46B4-AA09-21124B2CAAF8}"/>
                </a:ext>
              </a:extLst>
            </p:cNvPr>
            <p:cNvSpPr>
              <a:spLocks noEditPoints="1"/>
            </p:cNvSpPr>
            <p:nvPr/>
          </p:nvSpPr>
          <p:spPr bwMode="auto">
            <a:xfrm>
              <a:off x="4703" y="3107"/>
              <a:ext cx="234" cy="234"/>
            </a:xfrm>
            <a:custGeom>
              <a:avLst/>
              <a:gdLst>
                <a:gd name="T0" fmla="*/ 234 w 234"/>
                <a:gd name="T1" fmla="*/ 234 h 234"/>
                <a:gd name="T2" fmla="*/ 0 w 234"/>
                <a:gd name="T3" fmla="*/ 234 h 234"/>
                <a:gd name="T4" fmla="*/ 0 w 234"/>
                <a:gd name="T5" fmla="*/ 0 h 234"/>
                <a:gd name="T6" fmla="*/ 234 w 234"/>
                <a:gd name="T7" fmla="*/ 0 h 234"/>
                <a:gd name="T8" fmla="*/ 234 w 234"/>
                <a:gd name="T9" fmla="*/ 234 h 234"/>
                <a:gd name="T10" fmla="*/ 18 w 234"/>
                <a:gd name="T11" fmla="*/ 216 h 234"/>
                <a:gd name="T12" fmla="*/ 216 w 234"/>
                <a:gd name="T13" fmla="*/ 216 h 234"/>
                <a:gd name="T14" fmla="*/ 216 w 234"/>
                <a:gd name="T15" fmla="*/ 18 h 234"/>
                <a:gd name="T16" fmla="*/ 18 w 234"/>
                <a:gd name="T17" fmla="*/ 18 h 234"/>
                <a:gd name="T18" fmla="*/ 18 w 234"/>
                <a:gd name="T19" fmla="*/ 216 h 2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 h="234">
                  <a:moveTo>
                    <a:pt x="234" y="234"/>
                  </a:moveTo>
                  <a:lnTo>
                    <a:pt x="0" y="234"/>
                  </a:lnTo>
                  <a:lnTo>
                    <a:pt x="0" y="0"/>
                  </a:lnTo>
                  <a:lnTo>
                    <a:pt x="234" y="0"/>
                  </a:lnTo>
                  <a:lnTo>
                    <a:pt x="234" y="234"/>
                  </a:lnTo>
                  <a:close/>
                  <a:moveTo>
                    <a:pt x="18" y="216"/>
                  </a:moveTo>
                  <a:lnTo>
                    <a:pt x="216" y="216"/>
                  </a:lnTo>
                  <a:lnTo>
                    <a:pt x="216" y="18"/>
                  </a:lnTo>
                  <a:lnTo>
                    <a:pt x="18" y="18"/>
                  </a:lnTo>
                  <a:lnTo>
                    <a:pt x="18" y="21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4" name="Freeform 69">
              <a:extLst>
                <a:ext uri="{FF2B5EF4-FFF2-40B4-BE49-F238E27FC236}">
                  <a16:creationId xmlns:a16="http://schemas.microsoft.com/office/drawing/2014/main" id="{C7764CEC-68E3-4AE4-B5B8-4B4ED78A86E5}"/>
                </a:ext>
              </a:extLst>
            </p:cNvPr>
            <p:cNvSpPr>
              <a:spLocks noEditPoints="1"/>
            </p:cNvSpPr>
            <p:nvPr/>
          </p:nvSpPr>
          <p:spPr bwMode="auto">
            <a:xfrm>
              <a:off x="4703" y="3413"/>
              <a:ext cx="234" cy="236"/>
            </a:xfrm>
            <a:custGeom>
              <a:avLst/>
              <a:gdLst>
                <a:gd name="T0" fmla="*/ 234 w 234"/>
                <a:gd name="T1" fmla="*/ 236 h 236"/>
                <a:gd name="T2" fmla="*/ 0 w 234"/>
                <a:gd name="T3" fmla="*/ 236 h 236"/>
                <a:gd name="T4" fmla="*/ 0 w 234"/>
                <a:gd name="T5" fmla="*/ 0 h 236"/>
                <a:gd name="T6" fmla="*/ 234 w 234"/>
                <a:gd name="T7" fmla="*/ 0 h 236"/>
                <a:gd name="T8" fmla="*/ 234 w 234"/>
                <a:gd name="T9" fmla="*/ 236 h 236"/>
                <a:gd name="T10" fmla="*/ 18 w 234"/>
                <a:gd name="T11" fmla="*/ 218 h 236"/>
                <a:gd name="T12" fmla="*/ 216 w 234"/>
                <a:gd name="T13" fmla="*/ 218 h 236"/>
                <a:gd name="T14" fmla="*/ 216 w 234"/>
                <a:gd name="T15" fmla="*/ 18 h 236"/>
                <a:gd name="T16" fmla="*/ 18 w 234"/>
                <a:gd name="T17" fmla="*/ 18 h 236"/>
                <a:gd name="T18" fmla="*/ 18 w 234"/>
                <a:gd name="T19" fmla="*/ 218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4" h="236">
                  <a:moveTo>
                    <a:pt x="234" y="236"/>
                  </a:moveTo>
                  <a:lnTo>
                    <a:pt x="0" y="236"/>
                  </a:lnTo>
                  <a:lnTo>
                    <a:pt x="0" y="0"/>
                  </a:lnTo>
                  <a:lnTo>
                    <a:pt x="234" y="0"/>
                  </a:lnTo>
                  <a:lnTo>
                    <a:pt x="234" y="236"/>
                  </a:lnTo>
                  <a:close/>
                  <a:moveTo>
                    <a:pt x="18" y="218"/>
                  </a:moveTo>
                  <a:lnTo>
                    <a:pt x="216" y="218"/>
                  </a:lnTo>
                  <a:lnTo>
                    <a:pt x="216" y="18"/>
                  </a:lnTo>
                  <a:lnTo>
                    <a:pt x="18" y="18"/>
                  </a:lnTo>
                  <a:lnTo>
                    <a:pt x="18" y="21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5" name="Freeform 70">
              <a:extLst>
                <a:ext uri="{FF2B5EF4-FFF2-40B4-BE49-F238E27FC236}">
                  <a16:creationId xmlns:a16="http://schemas.microsoft.com/office/drawing/2014/main" id="{CB4C6B16-1760-4C74-873F-590CF7280CE1}"/>
                </a:ext>
              </a:extLst>
            </p:cNvPr>
            <p:cNvSpPr>
              <a:spLocks/>
            </p:cNvSpPr>
            <p:nvPr/>
          </p:nvSpPr>
          <p:spPr bwMode="auto">
            <a:xfrm>
              <a:off x="4775" y="3195"/>
              <a:ext cx="90" cy="68"/>
            </a:xfrm>
            <a:custGeom>
              <a:avLst/>
              <a:gdLst>
                <a:gd name="T0" fmla="*/ 34 w 90"/>
                <a:gd name="T1" fmla="*/ 68 h 68"/>
                <a:gd name="T2" fmla="*/ 0 w 90"/>
                <a:gd name="T3" fmla="*/ 36 h 68"/>
                <a:gd name="T4" fmla="*/ 12 w 90"/>
                <a:gd name="T5" fmla="*/ 22 h 68"/>
                <a:gd name="T6" fmla="*/ 34 w 90"/>
                <a:gd name="T7" fmla="*/ 44 h 68"/>
                <a:gd name="T8" fmla="*/ 78 w 90"/>
                <a:gd name="T9" fmla="*/ 0 h 68"/>
                <a:gd name="T10" fmla="*/ 90 w 90"/>
                <a:gd name="T11" fmla="*/ 12 h 68"/>
                <a:gd name="T12" fmla="*/ 34 w 90"/>
                <a:gd name="T13" fmla="*/ 68 h 68"/>
              </a:gdLst>
              <a:ahLst/>
              <a:cxnLst>
                <a:cxn ang="0">
                  <a:pos x="T0" y="T1"/>
                </a:cxn>
                <a:cxn ang="0">
                  <a:pos x="T2" y="T3"/>
                </a:cxn>
                <a:cxn ang="0">
                  <a:pos x="T4" y="T5"/>
                </a:cxn>
                <a:cxn ang="0">
                  <a:pos x="T6" y="T7"/>
                </a:cxn>
                <a:cxn ang="0">
                  <a:pos x="T8" y="T9"/>
                </a:cxn>
                <a:cxn ang="0">
                  <a:pos x="T10" y="T11"/>
                </a:cxn>
                <a:cxn ang="0">
                  <a:pos x="T12" y="T13"/>
                </a:cxn>
              </a:cxnLst>
              <a:rect l="0" t="0" r="r" b="b"/>
              <a:pathLst>
                <a:path w="90" h="68">
                  <a:moveTo>
                    <a:pt x="34" y="68"/>
                  </a:moveTo>
                  <a:lnTo>
                    <a:pt x="0" y="36"/>
                  </a:lnTo>
                  <a:lnTo>
                    <a:pt x="12" y="22"/>
                  </a:lnTo>
                  <a:lnTo>
                    <a:pt x="34" y="44"/>
                  </a:lnTo>
                  <a:lnTo>
                    <a:pt x="78" y="0"/>
                  </a:lnTo>
                  <a:lnTo>
                    <a:pt x="90" y="12"/>
                  </a:lnTo>
                  <a:lnTo>
                    <a:pt x="34" y="68"/>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6" name="Freeform 71">
              <a:extLst>
                <a:ext uri="{FF2B5EF4-FFF2-40B4-BE49-F238E27FC236}">
                  <a16:creationId xmlns:a16="http://schemas.microsoft.com/office/drawing/2014/main" id="{B012268B-5318-4C0F-A31B-B103947BD95D}"/>
                </a:ext>
              </a:extLst>
            </p:cNvPr>
            <p:cNvSpPr>
              <a:spLocks/>
            </p:cNvSpPr>
            <p:nvPr/>
          </p:nvSpPr>
          <p:spPr bwMode="auto">
            <a:xfrm>
              <a:off x="4789" y="3497"/>
              <a:ext cx="66" cy="66"/>
            </a:xfrm>
            <a:custGeom>
              <a:avLst/>
              <a:gdLst>
                <a:gd name="T0" fmla="*/ 54 w 66"/>
                <a:gd name="T1" fmla="*/ 66 h 66"/>
                <a:gd name="T2" fmla="*/ 0 w 66"/>
                <a:gd name="T3" fmla="*/ 14 h 66"/>
                <a:gd name="T4" fmla="*/ 14 w 66"/>
                <a:gd name="T5" fmla="*/ 0 h 66"/>
                <a:gd name="T6" fmla="*/ 66 w 66"/>
                <a:gd name="T7" fmla="*/ 54 h 66"/>
                <a:gd name="T8" fmla="*/ 54 w 66"/>
                <a:gd name="T9" fmla="*/ 66 h 66"/>
              </a:gdLst>
              <a:ahLst/>
              <a:cxnLst>
                <a:cxn ang="0">
                  <a:pos x="T0" y="T1"/>
                </a:cxn>
                <a:cxn ang="0">
                  <a:pos x="T2" y="T3"/>
                </a:cxn>
                <a:cxn ang="0">
                  <a:pos x="T4" y="T5"/>
                </a:cxn>
                <a:cxn ang="0">
                  <a:pos x="T6" y="T7"/>
                </a:cxn>
                <a:cxn ang="0">
                  <a:pos x="T8" y="T9"/>
                </a:cxn>
              </a:cxnLst>
              <a:rect l="0" t="0" r="r" b="b"/>
              <a:pathLst>
                <a:path w="66" h="66">
                  <a:moveTo>
                    <a:pt x="54" y="66"/>
                  </a:moveTo>
                  <a:lnTo>
                    <a:pt x="0" y="14"/>
                  </a:lnTo>
                  <a:lnTo>
                    <a:pt x="14" y="0"/>
                  </a:lnTo>
                  <a:lnTo>
                    <a:pt x="66" y="54"/>
                  </a:lnTo>
                  <a:lnTo>
                    <a:pt x="54" y="6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7" name="Freeform 72">
              <a:extLst>
                <a:ext uri="{FF2B5EF4-FFF2-40B4-BE49-F238E27FC236}">
                  <a16:creationId xmlns:a16="http://schemas.microsoft.com/office/drawing/2014/main" id="{B13733FB-6A0D-49C7-8632-9AD50BA1A470}"/>
                </a:ext>
              </a:extLst>
            </p:cNvPr>
            <p:cNvSpPr>
              <a:spLocks/>
            </p:cNvSpPr>
            <p:nvPr/>
          </p:nvSpPr>
          <p:spPr bwMode="auto">
            <a:xfrm>
              <a:off x="4789" y="3497"/>
              <a:ext cx="66" cy="66"/>
            </a:xfrm>
            <a:custGeom>
              <a:avLst/>
              <a:gdLst>
                <a:gd name="T0" fmla="*/ 14 w 66"/>
                <a:gd name="T1" fmla="*/ 66 h 66"/>
                <a:gd name="T2" fmla="*/ 0 w 66"/>
                <a:gd name="T3" fmla="*/ 54 h 66"/>
                <a:gd name="T4" fmla="*/ 54 w 66"/>
                <a:gd name="T5" fmla="*/ 0 h 66"/>
                <a:gd name="T6" fmla="*/ 66 w 66"/>
                <a:gd name="T7" fmla="*/ 14 h 66"/>
                <a:gd name="T8" fmla="*/ 14 w 66"/>
                <a:gd name="T9" fmla="*/ 66 h 66"/>
              </a:gdLst>
              <a:ahLst/>
              <a:cxnLst>
                <a:cxn ang="0">
                  <a:pos x="T0" y="T1"/>
                </a:cxn>
                <a:cxn ang="0">
                  <a:pos x="T2" y="T3"/>
                </a:cxn>
                <a:cxn ang="0">
                  <a:pos x="T4" y="T5"/>
                </a:cxn>
                <a:cxn ang="0">
                  <a:pos x="T6" y="T7"/>
                </a:cxn>
                <a:cxn ang="0">
                  <a:pos x="T8" y="T9"/>
                </a:cxn>
              </a:cxnLst>
              <a:rect l="0" t="0" r="r" b="b"/>
              <a:pathLst>
                <a:path w="66" h="66">
                  <a:moveTo>
                    <a:pt x="14" y="66"/>
                  </a:moveTo>
                  <a:lnTo>
                    <a:pt x="0" y="54"/>
                  </a:lnTo>
                  <a:lnTo>
                    <a:pt x="54" y="0"/>
                  </a:lnTo>
                  <a:lnTo>
                    <a:pt x="66" y="14"/>
                  </a:lnTo>
                  <a:lnTo>
                    <a:pt x="14" y="66"/>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8" name="Freeform 73">
              <a:extLst>
                <a:ext uri="{FF2B5EF4-FFF2-40B4-BE49-F238E27FC236}">
                  <a16:creationId xmlns:a16="http://schemas.microsoft.com/office/drawing/2014/main" id="{1D2AA460-E911-466C-8FA8-1D773EC0AD6A}"/>
                </a:ext>
              </a:extLst>
            </p:cNvPr>
            <p:cNvSpPr>
              <a:spLocks noEditPoints="1"/>
            </p:cNvSpPr>
            <p:nvPr/>
          </p:nvSpPr>
          <p:spPr bwMode="auto">
            <a:xfrm>
              <a:off x="5173" y="3025"/>
              <a:ext cx="78" cy="662"/>
            </a:xfrm>
            <a:custGeom>
              <a:avLst/>
              <a:gdLst>
                <a:gd name="T0" fmla="*/ 40 w 78"/>
                <a:gd name="T1" fmla="*/ 662 h 662"/>
                <a:gd name="T2" fmla="*/ 40 w 78"/>
                <a:gd name="T3" fmla="*/ 662 h 662"/>
                <a:gd name="T4" fmla="*/ 32 w 78"/>
                <a:gd name="T5" fmla="*/ 660 h 662"/>
                <a:gd name="T6" fmla="*/ 26 w 78"/>
                <a:gd name="T7" fmla="*/ 658 h 662"/>
                <a:gd name="T8" fmla="*/ 22 w 78"/>
                <a:gd name="T9" fmla="*/ 654 h 662"/>
                <a:gd name="T10" fmla="*/ 18 w 78"/>
                <a:gd name="T11" fmla="*/ 648 h 662"/>
                <a:gd name="T12" fmla="*/ 0 w 78"/>
                <a:gd name="T13" fmla="*/ 596 h 662"/>
                <a:gd name="T14" fmla="*/ 0 w 78"/>
                <a:gd name="T15" fmla="*/ 42 h 662"/>
                <a:gd name="T16" fmla="*/ 0 w 78"/>
                <a:gd name="T17" fmla="*/ 42 h 662"/>
                <a:gd name="T18" fmla="*/ 2 w 78"/>
                <a:gd name="T19" fmla="*/ 34 h 662"/>
                <a:gd name="T20" fmla="*/ 4 w 78"/>
                <a:gd name="T21" fmla="*/ 26 h 662"/>
                <a:gd name="T22" fmla="*/ 8 w 78"/>
                <a:gd name="T23" fmla="*/ 18 h 662"/>
                <a:gd name="T24" fmla="*/ 12 w 78"/>
                <a:gd name="T25" fmla="*/ 12 h 662"/>
                <a:gd name="T26" fmla="*/ 18 w 78"/>
                <a:gd name="T27" fmla="*/ 8 h 662"/>
                <a:gd name="T28" fmla="*/ 24 w 78"/>
                <a:gd name="T29" fmla="*/ 4 h 662"/>
                <a:gd name="T30" fmla="*/ 32 w 78"/>
                <a:gd name="T31" fmla="*/ 2 h 662"/>
                <a:gd name="T32" fmla="*/ 40 w 78"/>
                <a:gd name="T33" fmla="*/ 0 h 662"/>
                <a:gd name="T34" fmla="*/ 40 w 78"/>
                <a:gd name="T35" fmla="*/ 0 h 662"/>
                <a:gd name="T36" fmla="*/ 46 w 78"/>
                <a:gd name="T37" fmla="*/ 2 h 662"/>
                <a:gd name="T38" fmla="*/ 54 w 78"/>
                <a:gd name="T39" fmla="*/ 4 h 662"/>
                <a:gd name="T40" fmla="*/ 60 w 78"/>
                <a:gd name="T41" fmla="*/ 8 h 662"/>
                <a:gd name="T42" fmla="*/ 66 w 78"/>
                <a:gd name="T43" fmla="*/ 12 h 662"/>
                <a:gd name="T44" fmla="*/ 70 w 78"/>
                <a:gd name="T45" fmla="*/ 18 h 662"/>
                <a:gd name="T46" fmla="*/ 74 w 78"/>
                <a:gd name="T47" fmla="*/ 26 h 662"/>
                <a:gd name="T48" fmla="*/ 76 w 78"/>
                <a:gd name="T49" fmla="*/ 34 h 662"/>
                <a:gd name="T50" fmla="*/ 78 w 78"/>
                <a:gd name="T51" fmla="*/ 42 h 662"/>
                <a:gd name="T52" fmla="*/ 76 w 78"/>
                <a:gd name="T53" fmla="*/ 598 h 662"/>
                <a:gd name="T54" fmla="*/ 60 w 78"/>
                <a:gd name="T55" fmla="*/ 648 h 662"/>
                <a:gd name="T56" fmla="*/ 60 w 78"/>
                <a:gd name="T57" fmla="*/ 648 h 662"/>
                <a:gd name="T58" fmla="*/ 56 w 78"/>
                <a:gd name="T59" fmla="*/ 654 h 662"/>
                <a:gd name="T60" fmla="*/ 52 w 78"/>
                <a:gd name="T61" fmla="*/ 658 h 662"/>
                <a:gd name="T62" fmla="*/ 46 w 78"/>
                <a:gd name="T63" fmla="*/ 660 h 662"/>
                <a:gd name="T64" fmla="*/ 40 w 78"/>
                <a:gd name="T65" fmla="*/ 662 h 662"/>
                <a:gd name="T66" fmla="*/ 40 w 78"/>
                <a:gd name="T67" fmla="*/ 662 h 662"/>
                <a:gd name="T68" fmla="*/ 18 w 78"/>
                <a:gd name="T69" fmla="*/ 594 h 662"/>
                <a:gd name="T70" fmla="*/ 36 w 78"/>
                <a:gd name="T71" fmla="*/ 642 h 662"/>
                <a:gd name="T72" fmla="*/ 36 w 78"/>
                <a:gd name="T73" fmla="*/ 642 h 662"/>
                <a:gd name="T74" fmla="*/ 38 w 78"/>
                <a:gd name="T75" fmla="*/ 644 h 662"/>
                <a:gd name="T76" fmla="*/ 40 w 78"/>
                <a:gd name="T77" fmla="*/ 644 h 662"/>
                <a:gd name="T78" fmla="*/ 40 w 78"/>
                <a:gd name="T79" fmla="*/ 644 h 662"/>
                <a:gd name="T80" fmla="*/ 42 w 78"/>
                <a:gd name="T81" fmla="*/ 642 h 662"/>
                <a:gd name="T82" fmla="*/ 60 w 78"/>
                <a:gd name="T83" fmla="*/ 594 h 662"/>
                <a:gd name="T84" fmla="*/ 60 w 78"/>
                <a:gd name="T85" fmla="*/ 42 h 662"/>
                <a:gd name="T86" fmla="*/ 60 w 78"/>
                <a:gd name="T87" fmla="*/ 42 h 662"/>
                <a:gd name="T88" fmla="*/ 58 w 78"/>
                <a:gd name="T89" fmla="*/ 32 h 662"/>
                <a:gd name="T90" fmla="*/ 54 w 78"/>
                <a:gd name="T91" fmla="*/ 26 h 662"/>
                <a:gd name="T92" fmla="*/ 46 w 78"/>
                <a:gd name="T93" fmla="*/ 20 h 662"/>
                <a:gd name="T94" fmla="*/ 40 w 78"/>
                <a:gd name="T95" fmla="*/ 18 h 662"/>
                <a:gd name="T96" fmla="*/ 40 w 78"/>
                <a:gd name="T97" fmla="*/ 18 h 662"/>
                <a:gd name="T98" fmla="*/ 32 w 78"/>
                <a:gd name="T99" fmla="*/ 20 h 662"/>
                <a:gd name="T100" fmla="*/ 24 w 78"/>
                <a:gd name="T101" fmla="*/ 26 h 662"/>
                <a:gd name="T102" fmla="*/ 20 w 78"/>
                <a:gd name="T103" fmla="*/ 32 h 662"/>
                <a:gd name="T104" fmla="*/ 18 w 78"/>
                <a:gd name="T105" fmla="*/ 42 h 662"/>
                <a:gd name="T106" fmla="*/ 18 w 78"/>
                <a:gd name="T107" fmla="*/ 594 h 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8" h="662">
                  <a:moveTo>
                    <a:pt x="40" y="662"/>
                  </a:moveTo>
                  <a:lnTo>
                    <a:pt x="40" y="662"/>
                  </a:lnTo>
                  <a:lnTo>
                    <a:pt x="32" y="660"/>
                  </a:lnTo>
                  <a:lnTo>
                    <a:pt x="26" y="658"/>
                  </a:lnTo>
                  <a:lnTo>
                    <a:pt x="22" y="654"/>
                  </a:lnTo>
                  <a:lnTo>
                    <a:pt x="18" y="648"/>
                  </a:lnTo>
                  <a:lnTo>
                    <a:pt x="0" y="596"/>
                  </a:lnTo>
                  <a:lnTo>
                    <a:pt x="0" y="42"/>
                  </a:lnTo>
                  <a:lnTo>
                    <a:pt x="0" y="42"/>
                  </a:lnTo>
                  <a:lnTo>
                    <a:pt x="2" y="34"/>
                  </a:lnTo>
                  <a:lnTo>
                    <a:pt x="4" y="26"/>
                  </a:lnTo>
                  <a:lnTo>
                    <a:pt x="8" y="18"/>
                  </a:lnTo>
                  <a:lnTo>
                    <a:pt x="12" y="12"/>
                  </a:lnTo>
                  <a:lnTo>
                    <a:pt x="18" y="8"/>
                  </a:lnTo>
                  <a:lnTo>
                    <a:pt x="24" y="4"/>
                  </a:lnTo>
                  <a:lnTo>
                    <a:pt x="32" y="2"/>
                  </a:lnTo>
                  <a:lnTo>
                    <a:pt x="40" y="0"/>
                  </a:lnTo>
                  <a:lnTo>
                    <a:pt x="40" y="0"/>
                  </a:lnTo>
                  <a:lnTo>
                    <a:pt x="46" y="2"/>
                  </a:lnTo>
                  <a:lnTo>
                    <a:pt x="54" y="4"/>
                  </a:lnTo>
                  <a:lnTo>
                    <a:pt x="60" y="8"/>
                  </a:lnTo>
                  <a:lnTo>
                    <a:pt x="66" y="12"/>
                  </a:lnTo>
                  <a:lnTo>
                    <a:pt x="70" y="18"/>
                  </a:lnTo>
                  <a:lnTo>
                    <a:pt x="74" y="26"/>
                  </a:lnTo>
                  <a:lnTo>
                    <a:pt x="76" y="34"/>
                  </a:lnTo>
                  <a:lnTo>
                    <a:pt x="78" y="42"/>
                  </a:lnTo>
                  <a:lnTo>
                    <a:pt x="76" y="598"/>
                  </a:lnTo>
                  <a:lnTo>
                    <a:pt x="60" y="648"/>
                  </a:lnTo>
                  <a:lnTo>
                    <a:pt x="60" y="648"/>
                  </a:lnTo>
                  <a:lnTo>
                    <a:pt x="56" y="654"/>
                  </a:lnTo>
                  <a:lnTo>
                    <a:pt x="52" y="658"/>
                  </a:lnTo>
                  <a:lnTo>
                    <a:pt x="46" y="660"/>
                  </a:lnTo>
                  <a:lnTo>
                    <a:pt x="40" y="662"/>
                  </a:lnTo>
                  <a:lnTo>
                    <a:pt x="40" y="662"/>
                  </a:lnTo>
                  <a:close/>
                  <a:moveTo>
                    <a:pt x="18" y="594"/>
                  </a:moveTo>
                  <a:lnTo>
                    <a:pt x="36" y="642"/>
                  </a:lnTo>
                  <a:lnTo>
                    <a:pt x="36" y="642"/>
                  </a:lnTo>
                  <a:lnTo>
                    <a:pt x="38" y="644"/>
                  </a:lnTo>
                  <a:lnTo>
                    <a:pt x="40" y="644"/>
                  </a:lnTo>
                  <a:lnTo>
                    <a:pt x="40" y="644"/>
                  </a:lnTo>
                  <a:lnTo>
                    <a:pt x="42" y="642"/>
                  </a:lnTo>
                  <a:lnTo>
                    <a:pt x="60" y="594"/>
                  </a:lnTo>
                  <a:lnTo>
                    <a:pt x="60" y="42"/>
                  </a:lnTo>
                  <a:lnTo>
                    <a:pt x="60" y="42"/>
                  </a:lnTo>
                  <a:lnTo>
                    <a:pt x="58" y="32"/>
                  </a:lnTo>
                  <a:lnTo>
                    <a:pt x="54" y="26"/>
                  </a:lnTo>
                  <a:lnTo>
                    <a:pt x="46" y="20"/>
                  </a:lnTo>
                  <a:lnTo>
                    <a:pt x="40" y="18"/>
                  </a:lnTo>
                  <a:lnTo>
                    <a:pt x="40" y="18"/>
                  </a:lnTo>
                  <a:lnTo>
                    <a:pt x="32" y="20"/>
                  </a:lnTo>
                  <a:lnTo>
                    <a:pt x="24" y="26"/>
                  </a:lnTo>
                  <a:lnTo>
                    <a:pt x="20" y="32"/>
                  </a:lnTo>
                  <a:lnTo>
                    <a:pt x="18" y="42"/>
                  </a:lnTo>
                  <a:lnTo>
                    <a:pt x="18" y="59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89" name="Freeform 74">
              <a:extLst>
                <a:ext uri="{FF2B5EF4-FFF2-40B4-BE49-F238E27FC236}">
                  <a16:creationId xmlns:a16="http://schemas.microsoft.com/office/drawing/2014/main" id="{470D4D2C-B920-4056-9168-C413E13DFB20}"/>
                </a:ext>
              </a:extLst>
            </p:cNvPr>
            <p:cNvSpPr>
              <a:spLocks/>
            </p:cNvSpPr>
            <p:nvPr/>
          </p:nvSpPr>
          <p:spPr bwMode="auto">
            <a:xfrm>
              <a:off x="5183" y="3095"/>
              <a:ext cx="108" cy="170"/>
            </a:xfrm>
            <a:custGeom>
              <a:avLst/>
              <a:gdLst>
                <a:gd name="T0" fmla="*/ 108 w 108"/>
                <a:gd name="T1" fmla="*/ 170 h 170"/>
                <a:gd name="T2" fmla="*/ 90 w 108"/>
                <a:gd name="T3" fmla="*/ 170 h 170"/>
                <a:gd name="T4" fmla="*/ 90 w 108"/>
                <a:gd name="T5" fmla="*/ 18 h 170"/>
                <a:gd name="T6" fmla="*/ 0 w 108"/>
                <a:gd name="T7" fmla="*/ 18 h 170"/>
                <a:gd name="T8" fmla="*/ 0 w 108"/>
                <a:gd name="T9" fmla="*/ 0 h 170"/>
                <a:gd name="T10" fmla="*/ 108 w 108"/>
                <a:gd name="T11" fmla="*/ 0 h 170"/>
                <a:gd name="T12" fmla="*/ 108 w 108"/>
                <a:gd name="T13" fmla="*/ 170 h 170"/>
              </a:gdLst>
              <a:ahLst/>
              <a:cxnLst>
                <a:cxn ang="0">
                  <a:pos x="T0" y="T1"/>
                </a:cxn>
                <a:cxn ang="0">
                  <a:pos x="T2" y="T3"/>
                </a:cxn>
                <a:cxn ang="0">
                  <a:pos x="T4" y="T5"/>
                </a:cxn>
                <a:cxn ang="0">
                  <a:pos x="T6" y="T7"/>
                </a:cxn>
                <a:cxn ang="0">
                  <a:pos x="T8" y="T9"/>
                </a:cxn>
                <a:cxn ang="0">
                  <a:pos x="T10" y="T11"/>
                </a:cxn>
                <a:cxn ang="0">
                  <a:pos x="T12" y="T13"/>
                </a:cxn>
              </a:cxnLst>
              <a:rect l="0" t="0" r="r" b="b"/>
              <a:pathLst>
                <a:path w="108" h="170">
                  <a:moveTo>
                    <a:pt x="108" y="170"/>
                  </a:moveTo>
                  <a:lnTo>
                    <a:pt x="90" y="170"/>
                  </a:lnTo>
                  <a:lnTo>
                    <a:pt x="90" y="18"/>
                  </a:lnTo>
                  <a:lnTo>
                    <a:pt x="0" y="18"/>
                  </a:lnTo>
                  <a:lnTo>
                    <a:pt x="0" y="0"/>
                  </a:lnTo>
                  <a:lnTo>
                    <a:pt x="108" y="0"/>
                  </a:lnTo>
                  <a:lnTo>
                    <a:pt x="108" y="170"/>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sp>
          <p:nvSpPr>
            <p:cNvPr id="90" name="Freeform 75">
              <a:extLst>
                <a:ext uri="{FF2B5EF4-FFF2-40B4-BE49-F238E27FC236}">
                  <a16:creationId xmlns:a16="http://schemas.microsoft.com/office/drawing/2014/main" id="{62DCFF78-9EB9-4D8F-8DB6-538B07B17F73}"/>
                </a:ext>
              </a:extLst>
            </p:cNvPr>
            <p:cNvSpPr>
              <a:spLocks/>
            </p:cNvSpPr>
            <p:nvPr/>
          </p:nvSpPr>
          <p:spPr bwMode="auto">
            <a:xfrm>
              <a:off x="5203" y="3669"/>
              <a:ext cx="18" cy="54"/>
            </a:xfrm>
            <a:custGeom>
              <a:avLst/>
              <a:gdLst>
                <a:gd name="T0" fmla="*/ 10 w 18"/>
                <a:gd name="T1" fmla="*/ 54 h 54"/>
                <a:gd name="T2" fmla="*/ 10 w 18"/>
                <a:gd name="T3" fmla="*/ 54 h 54"/>
                <a:gd name="T4" fmla="*/ 6 w 18"/>
                <a:gd name="T5" fmla="*/ 54 h 54"/>
                <a:gd name="T6" fmla="*/ 2 w 18"/>
                <a:gd name="T7" fmla="*/ 52 h 54"/>
                <a:gd name="T8" fmla="*/ 0 w 18"/>
                <a:gd name="T9" fmla="*/ 48 h 54"/>
                <a:gd name="T10" fmla="*/ 0 w 18"/>
                <a:gd name="T11" fmla="*/ 44 h 54"/>
                <a:gd name="T12" fmla="*/ 0 w 18"/>
                <a:gd name="T13" fmla="*/ 8 h 54"/>
                <a:gd name="T14" fmla="*/ 0 w 18"/>
                <a:gd name="T15" fmla="*/ 8 h 54"/>
                <a:gd name="T16" fmla="*/ 0 w 18"/>
                <a:gd name="T17" fmla="*/ 6 h 54"/>
                <a:gd name="T18" fmla="*/ 2 w 18"/>
                <a:gd name="T19" fmla="*/ 2 h 54"/>
                <a:gd name="T20" fmla="*/ 6 w 18"/>
                <a:gd name="T21" fmla="*/ 0 h 54"/>
                <a:gd name="T22" fmla="*/ 10 w 18"/>
                <a:gd name="T23" fmla="*/ 0 h 54"/>
                <a:gd name="T24" fmla="*/ 10 w 18"/>
                <a:gd name="T25" fmla="*/ 0 h 54"/>
                <a:gd name="T26" fmla="*/ 12 w 18"/>
                <a:gd name="T27" fmla="*/ 0 h 54"/>
                <a:gd name="T28" fmla="*/ 16 w 18"/>
                <a:gd name="T29" fmla="*/ 2 h 54"/>
                <a:gd name="T30" fmla="*/ 18 w 18"/>
                <a:gd name="T31" fmla="*/ 6 h 54"/>
                <a:gd name="T32" fmla="*/ 18 w 18"/>
                <a:gd name="T33" fmla="*/ 8 h 54"/>
                <a:gd name="T34" fmla="*/ 18 w 18"/>
                <a:gd name="T35" fmla="*/ 44 h 54"/>
                <a:gd name="T36" fmla="*/ 18 w 18"/>
                <a:gd name="T37" fmla="*/ 44 h 54"/>
                <a:gd name="T38" fmla="*/ 18 w 18"/>
                <a:gd name="T39" fmla="*/ 48 h 54"/>
                <a:gd name="T40" fmla="*/ 16 w 18"/>
                <a:gd name="T41" fmla="*/ 52 h 54"/>
                <a:gd name="T42" fmla="*/ 12 w 18"/>
                <a:gd name="T43" fmla="*/ 54 h 54"/>
                <a:gd name="T44" fmla="*/ 10 w 18"/>
                <a:gd name="T45" fmla="*/ 54 h 54"/>
                <a:gd name="T46" fmla="*/ 10 w 18"/>
                <a:gd name="T4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8" h="54">
                  <a:moveTo>
                    <a:pt x="10" y="54"/>
                  </a:moveTo>
                  <a:lnTo>
                    <a:pt x="10" y="54"/>
                  </a:lnTo>
                  <a:lnTo>
                    <a:pt x="6" y="54"/>
                  </a:lnTo>
                  <a:lnTo>
                    <a:pt x="2" y="52"/>
                  </a:lnTo>
                  <a:lnTo>
                    <a:pt x="0" y="48"/>
                  </a:lnTo>
                  <a:lnTo>
                    <a:pt x="0" y="44"/>
                  </a:lnTo>
                  <a:lnTo>
                    <a:pt x="0" y="8"/>
                  </a:lnTo>
                  <a:lnTo>
                    <a:pt x="0" y="8"/>
                  </a:lnTo>
                  <a:lnTo>
                    <a:pt x="0" y="6"/>
                  </a:lnTo>
                  <a:lnTo>
                    <a:pt x="2" y="2"/>
                  </a:lnTo>
                  <a:lnTo>
                    <a:pt x="6" y="0"/>
                  </a:lnTo>
                  <a:lnTo>
                    <a:pt x="10" y="0"/>
                  </a:lnTo>
                  <a:lnTo>
                    <a:pt x="10" y="0"/>
                  </a:lnTo>
                  <a:lnTo>
                    <a:pt x="12" y="0"/>
                  </a:lnTo>
                  <a:lnTo>
                    <a:pt x="16" y="2"/>
                  </a:lnTo>
                  <a:lnTo>
                    <a:pt x="18" y="6"/>
                  </a:lnTo>
                  <a:lnTo>
                    <a:pt x="18" y="8"/>
                  </a:lnTo>
                  <a:lnTo>
                    <a:pt x="18" y="44"/>
                  </a:lnTo>
                  <a:lnTo>
                    <a:pt x="18" y="44"/>
                  </a:lnTo>
                  <a:lnTo>
                    <a:pt x="18" y="48"/>
                  </a:lnTo>
                  <a:lnTo>
                    <a:pt x="16" y="52"/>
                  </a:lnTo>
                  <a:lnTo>
                    <a:pt x="12" y="54"/>
                  </a:lnTo>
                  <a:lnTo>
                    <a:pt x="10" y="54"/>
                  </a:lnTo>
                  <a:lnTo>
                    <a:pt x="10" y="54"/>
                  </a:ln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99261909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theme/theme1.xml><?xml version="1.0" encoding="utf-8"?>
<a:theme xmlns:a="http://schemas.openxmlformats.org/drawingml/2006/main" name="Office Theme">
  <a:themeElements>
    <a:clrScheme name="EY_01">
      <a:dk1>
        <a:srgbClr val="000000"/>
      </a:dk1>
      <a:lt1>
        <a:srgbClr val="646464"/>
      </a:lt1>
      <a:dk2>
        <a:srgbClr val="FFFFFF"/>
      </a:dk2>
      <a:lt2>
        <a:srgbClr val="646464"/>
      </a:lt2>
      <a:accent1>
        <a:srgbClr val="808080"/>
      </a:accent1>
      <a:accent2>
        <a:srgbClr val="FFE600"/>
      </a:accent2>
      <a:accent3>
        <a:srgbClr val="999999"/>
      </a:accent3>
      <a:accent4>
        <a:srgbClr val="F0F0F0"/>
      </a:accent4>
      <a:accent5>
        <a:srgbClr val="00A3AE"/>
      </a:accent5>
      <a:accent6>
        <a:srgbClr val="C0C0C0"/>
      </a:accent6>
      <a:hlink>
        <a:srgbClr val="336699"/>
      </a:hlink>
      <a:folHlink>
        <a:srgbClr val="91278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0AE164E20E8A84BB6B7410B861623A4" ma:contentTypeVersion="11" ma:contentTypeDescription="Create a new document." ma:contentTypeScope="" ma:versionID="0c5524fc3d82ba3cefce1b69a705603c">
  <xsd:schema xmlns:xsd="http://www.w3.org/2001/XMLSchema" xmlns:xs="http://www.w3.org/2001/XMLSchema" xmlns:p="http://schemas.microsoft.com/office/2006/metadata/properties" xmlns:ns3="4ddd1ec5-0bc3-42cb-8792-d7dd2384b778" xmlns:ns4="f0514cf6-1a3d-4c8a-972e-240a23578a22" targetNamespace="http://schemas.microsoft.com/office/2006/metadata/properties" ma:root="true" ma:fieldsID="d17218e60cc8859d554524e46a140e84" ns3:_="" ns4:_="">
    <xsd:import namespace="4ddd1ec5-0bc3-42cb-8792-d7dd2384b778"/>
    <xsd:import namespace="f0514cf6-1a3d-4c8a-972e-240a23578a22"/>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DateTaken" minOccurs="0"/>
                <xsd:element ref="ns3:MediaServiceAutoTags" minOccurs="0"/>
                <xsd:element ref="ns3:MediaServiceLocation" minOccurs="0"/>
                <xsd:element ref="ns3:MediaServiceGenerationTime" minOccurs="0"/>
                <xsd:element ref="ns3:MediaServiceEventHashCode"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ddd1ec5-0bc3-42cb-8792-d7dd2384b77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Location" ma:index="15" nillable="true" ma:displayName="Location" ma:internalName="MediaServiceLocatio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0514cf6-1a3d-4c8a-972e-240a23578a22"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CAA482E-0653-48EB-B3B3-2BCF5653D3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ddd1ec5-0bc3-42cb-8792-d7dd2384b778"/>
    <ds:schemaRef ds:uri="f0514cf6-1a3d-4c8a-972e-240a23578a2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DE525A2-41E8-4D2A-9B71-CF01E738131B}">
  <ds:schemaRefs>
    <ds:schemaRef ds:uri="http://schemas.microsoft.com/sharepoint/v3/contenttype/forms"/>
  </ds:schemaRefs>
</ds:datastoreItem>
</file>

<file path=customXml/itemProps3.xml><?xml version="1.0" encoding="utf-8"?>
<ds:datastoreItem xmlns:ds="http://schemas.openxmlformats.org/officeDocument/2006/customXml" ds:itemID="{C60A36B5-365A-4EE5-BE37-109F98B1609B}">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15671</TotalTime>
  <Words>2042</Words>
  <Application>Microsoft Office PowerPoint</Application>
  <PresentationFormat>Widescreen</PresentationFormat>
  <Paragraphs>355</Paragraphs>
  <Slides>28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vt:lpstr>
      <vt:lpstr>Calibri Light</vt:lpstr>
      <vt:lpstr>EYInterstate Light</vt:lpstr>
      <vt:lpstr>Segoe UI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Marcio Del Rei</dc:creator>
  <cp:lastModifiedBy>Marcio Del Rei</cp:lastModifiedBy>
  <cp:revision>55</cp:revision>
  <dcterms:created xsi:type="dcterms:W3CDTF">2021-05-28T17:53:44Z</dcterms:created>
  <dcterms:modified xsi:type="dcterms:W3CDTF">2021-09-08T22:41:19Z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0x01010030AE164E20E8A84BB6B7410B861623A4</vt:lpwstr>
  </property>
</Properties>
</file>

<file path=docProps/thumbnail.jpeg>
</file>